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3"/>
    <p:sldMasterId id="2147483693" r:id="rId4"/>
    <p:sldMasterId id="214748369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Roboto"/>
      <p:regular r:id="rId21"/>
      <p:bold r:id="rId22"/>
      <p:italic r:id="rId23"/>
      <p:boldItalic r:id="rId24"/>
    </p:embeddedFont>
    <p:embeddedFont>
      <p:font typeface="Nunito"/>
      <p:regular r:id="rId25"/>
      <p:bold r:id="rId26"/>
      <p:italic r:id="rId27"/>
      <p:boldItalic r:id="rId28"/>
    </p:embeddedFont>
    <p:embeddedFont>
      <p:font typeface="Montserrat"/>
      <p:regular r:id="rId29"/>
      <p:bold r:id="rId30"/>
      <p:italic r:id="rId31"/>
      <p:boldItalic r:id="rId32"/>
    </p:embeddedFont>
    <p:embeddedFont>
      <p:font typeface="Montserrat Light"/>
      <p:regular r:id="rId33"/>
      <p:bold r:id="rId34"/>
      <p:italic r:id="rId35"/>
      <p:boldItalic r:id="rId36"/>
    </p:embeddedFont>
    <p:embeddedFont>
      <p:font typeface="Gill Sans"/>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font" Target="fonts/Montserra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5.xml"/><Relationship Id="rId33" Type="http://schemas.openxmlformats.org/officeDocument/2006/relationships/font" Target="fonts/MontserratLight-regular.fntdata"/><Relationship Id="rId10" Type="http://schemas.openxmlformats.org/officeDocument/2006/relationships/slide" Target="slides/slide4.xml"/><Relationship Id="rId32" Type="http://schemas.openxmlformats.org/officeDocument/2006/relationships/font" Target="fonts/Montserrat-boldItalic.fntdata"/><Relationship Id="rId13" Type="http://schemas.openxmlformats.org/officeDocument/2006/relationships/slide" Target="slides/slide7.xml"/><Relationship Id="rId35" Type="http://schemas.openxmlformats.org/officeDocument/2006/relationships/font" Target="fonts/MontserratLight-italic.fntdata"/><Relationship Id="rId12" Type="http://schemas.openxmlformats.org/officeDocument/2006/relationships/slide" Target="slides/slide6.xml"/><Relationship Id="rId34" Type="http://schemas.openxmlformats.org/officeDocument/2006/relationships/font" Target="fonts/MontserratLight-bold.fntdata"/><Relationship Id="rId15" Type="http://schemas.openxmlformats.org/officeDocument/2006/relationships/slide" Target="slides/slide9.xml"/><Relationship Id="rId37" Type="http://schemas.openxmlformats.org/officeDocument/2006/relationships/font" Target="fonts/GillSans-regular.fntdata"/><Relationship Id="rId14" Type="http://schemas.openxmlformats.org/officeDocument/2006/relationships/slide" Target="slides/slide8.xml"/><Relationship Id="rId36" Type="http://schemas.openxmlformats.org/officeDocument/2006/relationships/font" Target="fonts/MontserratLight-boldItalic.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GillSans-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tFWsuO9f74o"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1a11659a05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1a11659a05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8b637e861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8b637e861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rgbClr val="444444"/>
              </a:buClr>
              <a:buSzPts val="1100"/>
              <a:buChar char="-"/>
            </a:pPr>
            <a:r>
              <a:rPr lang="en" sz="1200">
                <a:solidFill>
                  <a:srgbClr val="444444"/>
                </a:solidFill>
                <a:highlight>
                  <a:srgbClr val="FFFFFF"/>
                </a:highlight>
              </a:rPr>
              <a:t>There are two methods by which this sampling error can be reduced: </a:t>
            </a:r>
            <a:r>
              <a:rPr lang="en" sz="1050">
                <a:solidFill>
                  <a:srgbClr val="444444"/>
                </a:solidFill>
                <a:highlight>
                  <a:srgbClr val="FFFFFF"/>
                </a:highlight>
              </a:rPr>
              <a:t>Increasing sample size, Stratification</a:t>
            </a:r>
            <a:endParaRPr sz="1050">
              <a:solidFill>
                <a:srgbClr val="444444"/>
              </a:solidFill>
              <a:highlight>
                <a:srgbClr val="FFFFFF"/>
              </a:highlight>
            </a:endParaRPr>
          </a:p>
          <a:p>
            <a:pPr indent="-298450" lvl="0" marL="457200" rtl="0" algn="l">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8b637e861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8b637e861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Causes </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8b637e861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8b637e861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Causes </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8b637e861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8b637e861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 sz="1200">
                <a:solidFill>
                  <a:srgbClr val="2D3B45"/>
                </a:solidFill>
                <a:highlight>
                  <a:srgbClr val="FFFFFF"/>
                </a:highlight>
              </a:rPr>
              <a:t>Initial confidence intervals we'll construct will use the z-distribution introduced previously. </a:t>
            </a:r>
            <a:endParaRPr sz="1200">
              <a:solidFill>
                <a:srgbClr val="2D3B45"/>
              </a:solidFill>
              <a:highlight>
                <a:srgbClr val="FFFFFF"/>
              </a:highlight>
            </a:endParaRPr>
          </a:p>
          <a:p>
            <a:pPr indent="0" lvl="0" marL="0" rtl="0" algn="l">
              <a:lnSpc>
                <a:spcPct val="115000"/>
              </a:lnSpc>
              <a:spcBef>
                <a:spcPts val="900"/>
              </a:spcBef>
              <a:spcAft>
                <a:spcPts val="0"/>
              </a:spcAft>
              <a:buClr>
                <a:schemeClr val="dk1"/>
              </a:buClr>
              <a:buSzPts val="1100"/>
              <a:buFont typeface="Arial"/>
              <a:buNone/>
            </a:pPr>
            <a:r>
              <a:rPr lang="en" sz="1200">
                <a:solidFill>
                  <a:srgbClr val="2D3B45"/>
                </a:solidFill>
                <a:highlight>
                  <a:srgbClr val="FFFFFF"/>
                </a:highlight>
              </a:rPr>
              <a:t>This technique is somewhat limited because it requires that we know the standard deviation of the </a:t>
            </a:r>
            <a:r>
              <a:rPr i="1" lang="en" sz="1200">
                <a:solidFill>
                  <a:srgbClr val="2D3B45"/>
                </a:solidFill>
                <a:highlight>
                  <a:srgbClr val="FFFFFF"/>
                </a:highlight>
              </a:rPr>
              <a:t>population</a:t>
            </a:r>
            <a:r>
              <a:rPr lang="en" sz="1200">
                <a:solidFill>
                  <a:srgbClr val="2D3B45"/>
                </a:solidFill>
                <a:highlight>
                  <a:srgbClr val="FFFFFF"/>
                </a:highlight>
              </a:rPr>
              <a:t>.</a:t>
            </a:r>
            <a:endParaRPr sz="1200">
              <a:solidFill>
                <a:srgbClr val="2D3B45"/>
              </a:solidFill>
              <a:highlight>
                <a:srgbClr val="FFFFFF"/>
              </a:highlight>
            </a:endParaRPr>
          </a:p>
          <a:p>
            <a:pPr indent="0" lvl="0" marL="0" rtl="0" algn="l">
              <a:lnSpc>
                <a:spcPct val="115000"/>
              </a:lnSpc>
              <a:spcBef>
                <a:spcPts val="900"/>
              </a:spcBef>
              <a:spcAft>
                <a:spcPts val="0"/>
              </a:spcAft>
              <a:buClr>
                <a:schemeClr val="dk1"/>
              </a:buClr>
              <a:buSzPts val="1100"/>
              <a:buFont typeface="Arial"/>
              <a:buNone/>
            </a:pPr>
            <a:r>
              <a:t/>
            </a:r>
            <a:endParaRPr sz="1200">
              <a:solidFill>
                <a:srgbClr val="2D3B45"/>
              </a:solidFill>
              <a:highlight>
                <a:srgbClr val="FFFFFF"/>
              </a:highlight>
            </a:endParaRPr>
          </a:p>
          <a:p>
            <a:pPr indent="0" lvl="0" marL="0" rtl="0" algn="l">
              <a:lnSpc>
                <a:spcPct val="115000"/>
              </a:lnSpc>
              <a:spcBef>
                <a:spcPts val="900"/>
              </a:spcBef>
              <a:spcAft>
                <a:spcPts val="0"/>
              </a:spcAft>
              <a:buClr>
                <a:schemeClr val="dk1"/>
              </a:buClr>
              <a:buSzPts val="1100"/>
              <a:buFont typeface="Arial"/>
              <a:buNone/>
            </a:pPr>
            <a:r>
              <a:rPr lang="en" sz="1200">
                <a:solidFill>
                  <a:srgbClr val="2D3B45"/>
                </a:solidFill>
                <a:highlight>
                  <a:srgbClr val="FFFFFF"/>
                </a:highlight>
              </a:rPr>
              <a:t>The t-distribution allows us to work with samples where the population standard deviation is unknown (as well as smaller samples), in order to form confidence intervals.</a:t>
            </a:r>
            <a:endParaRPr sz="1200">
              <a:solidFill>
                <a:srgbClr val="2D3B45"/>
              </a:solidFill>
              <a:highlight>
                <a:srgbClr val="FFFFFF"/>
              </a:highlight>
            </a:endParaRPr>
          </a:p>
          <a:p>
            <a:pPr indent="0" lvl="0" marL="0" rtl="0" algn="l">
              <a:lnSpc>
                <a:spcPct val="115000"/>
              </a:lnSpc>
              <a:spcBef>
                <a:spcPts val="900"/>
              </a:spcBef>
              <a:spcAft>
                <a:spcPts val="0"/>
              </a:spcAft>
              <a:buClr>
                <a:schemeClr val="dk1"/>
              </a:buClr>
              <a:buSzPts val="1100"/>
              <a:buFont typeface="Arial"/>
              <a:buNone/>
            </a:pPr>
            <a:r>
              <a:t/>
            </a:r>
            <a:endParaRPr sz="1200">
              <a:solidFill>
                <a:srgbClr val="2D3B45"/>
              </a:solidFill>
              <a:highlight>
                <a:srgbClr val="FFFFFF"/>
              </a:highlight>
            </a:endParaRPr>
          </a:p>
          <a:p>
            <a:pPr indent="0" lvl="0" marL="0" rtl="0" algn="l">
              <a:spcBef>
                <a:spcPts val="90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3ccdf8b306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3ccdf8b306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8b637e861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8b637e861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8b637e861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8b637e861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4D5156"/>
              </a:buClr>
              <a:buSzPts val="1200"/>
              <a:buChar char="-"/>
            </a:pPr>
            <a:r>
              <a:rPr lang="en" sz="1200">
                <a:solidFill>
                  <a:srgbClr val="4D5156"/>
                </a:solidFill>
                <a:highlight>
                  <a:srgbClr val="FFFFFF"/>
                </a:highlight>
              </a:rPr>
              <a:t>The exponential distribution is </a:t>
            </a:r>
            <a:r>
              <a:rPr lang="en" sz="1200">
                <a:solidFill>
                  <a:srgbClr val="040C28"/>
                </a:solidFill>
              </a:rPr>
              <a:t>a right-skewed continuous probability distribution that models variables in which small values occur more frequently than higher values</a:t>
            </a:r>
            <a:r>
              <a:rPr lang="en" sz="1200">
                <a:solidFill>
                  <a:srgbClr val="4D5156"/>
                </a:solidFill>
                <a:highlight>
                  <a:srgbClr val="FFFFFF"/>
                </a:highlight>
              </a:rPr>
              <a:t>. It is a unimodal distribution where small values have relatively high probabilities, which consistently decline as data values increase.</a:t>
            </a:r>
            <a:endParaRPr sz="1200">
              <a:solidFill>
                <a:srgbClr val="4D5156"/>
              </a:solidFill>
              <a:highlight>
                <a:srgbClr val="FFFFFF"/>
              </a:highlight>
            </a:endParaRPr>
          </a:p>
          <a:p>
            <a:pPr indent="-304800" lvl="0" marL="457200" rtl="0" algn="l">
              <a:spcBef>
                <a:spcPts val="0"/>
              </a:spcBef>
              <a:spcAft>
                <a:spcPts val="0"/>
              </a:spcAft>
              <a:buClr>
                <a:srgbClr val="4D5156"/>
              </a:buClr>
              <a:buSzPts val="1200"/>
              <a:buChar char="-"/>
            </a:pPr>
            <a:r>
              <a:rPr lang="en" sz="1200">
                <a:solidFill>
                  <a:srgbClr val="4D5156"/>
                </a:solidFill>
                <a:highlight>
                  <a:srgbClr val="FFFFFF"/>
                </a:highlight>
              </a:rPr>
              <a:t>The Sample size must be atleast 30, this rule can be broken. The Cauchy distribution is the only that doesn’t have a mean but it is very rare</a:t>
            </a:r>
            <a:endParaRPr sz="1200">
              <a:solidFill>
                <a:srgbClr val="4D5156"/>
              </a:solidFill>
              <a:highlight>
                <a:srgbClr val="FFFFFF"/>
              </a:highlight>
            </a:endParaRPr>
          </a:p>
          <a:p>
            <a:pPr indent="-304800" lvl="0" marL="457200" rtl="0" algn="l">
              <a:spcBef>
                <a:spcPts val="0"/>
              </a:spcBef>
              <a:spcAft>
                <a:spcPts val="0"/>
              </a:spcAft>
              <a:buClr>
                <a:srgbClr val="4D5156"/>
              </a:buClr>
              <a:buSzPts val="1200"/>
              <a:buChar char="-"/>
            </a:pPr>
            <a:r>
              <a:t/>
            </a:r>
            <a:endParaRPr sz="1200">
              <a:solidFill>
                <a:srgbClr val="4D5156"/>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e91cb9b1f8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e91cb9b1f8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Inference is when we draw conclusions about the population based on a sample/samples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Sampling Error/ Variation due to Sampling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Estimates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affects the widths of confidence intervals? Variation within the population of interest (small variation means a small confidence interval meaning that the mean would be very close to that of the true population II Then two, the Size of the Sample( Population with lots of variation leads to varied samples with higher variation and hence a wider confidence interval.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effect of sampling error is reduced with larger samples </a:t>
            </a:r>
            <a:endParaRPr>
              <a:solidFill>
                <a:schemeClr val="dk1"/>
              </a:solidFill>
            </a:endParaRPr>
          </a:p>
          <a:p>
            <a:pPr indent="-298450" lvl="0" marL="457200" rtl="0" algn="l">
              <a:spcBef>
                <a:spcPts val="0"/>
              </a:spcBef>
              <a:spcAft>
                <a:spcPts val="0"/>
              </a:spcAft>
              <a:buClr>
                <a:schemeClr val="dk1"/>
              </a:buClr>
              <a:buSzPts val="1100"/>
              <a:buChar char="-"/>
            </a:pPr>
            <a:r>
              <a:rPr lang="en" u="sng">
                <a:solidFill>
                  <a:schemeClr val="hlink"/>
                </a:solidFill>
                <a:hlinkClick r:id="rId2"/>
              </a:rPr>
              <a:t>https://www.youtube.com/watch?v=tFWsuO9f74o</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https://www.youtube.com/watch?v=s4SRdaTycaw</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8b637e861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8b637e861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What is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8b637e861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8b637e861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D3B45"/>
                </a:solidFill>
                <a:highlight>
                  <a:srgbClr val="FFFFFF"/>
                </a:highlight>
              </a:rPr>
              <a:t>The Central Limit Theorem allows us to treat non-normal distributions as normal distributions, and provides a way for us to estimate parameters about a population.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e91cb9b1f8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e91cb9b1f8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8b637e861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8b637e861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8b637e861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8b637e861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2.gi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200150" y="1790058"/>
            <a:ext cx="6743700" cy="123444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Autofit/>
          </a:bodyPr>
          <a:lstStyle>
            <a:lvl1pPr lvl="0" algn="ctr">
              <a:lnSpc>
                <a:spcPct val="90000"/>
              </a:lnSpc>
              <a:spcBef>
                <a:spcPts val="0"/>
              </a:spcBef>
              <a:spcAft>
                <a:spcPts val="0"/>
              </a:spcAft>
              <a:buClr>
                <a:srgbClr val="262626"/>
              </a:buClr>
              <a:buSzPts val="2850"/>
              <a:buFont typeface="Gill Sans"/>
              <a:buNone/>
              <a:defRPr sz="285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2021396" y="3264408"/>
            <a:ext cx="5101209" cy="929921"/>
          </a:xfrm>
          <a:prstGeom prst="rect">
            <a:avLst/>
          </a:prstGeom>
          <a:noFill/>
          <a:ln>
            <a:noFill/>
          </a:ln>
        </p:spPr>
        <p:txBody>
          <a:bodyPr anchorCtr="0" anchor="t" bIns="45700" lIns="91425" spcFirstLastPara="1" rIns="91425" wrap="square" tIns="45700">
            <a:noAutofit/>
          </a:bodyPr>
          <a:lstStyle>
            <a:lvl1pPr lvl="0" algn="ctr">
              <a:lnSpc>
                <a:spcPct val="100000"/>
              </a:lnSpc>
              <a:spcBef>
                <a:spcPts val="750"/>
              </a:spcBef>
              <a:spcAft>
                <a:spcPts val="0"/>
              </a:spcAft>
              <a:buSzPts val="1500"/>
              <a:buNone/>
              <a:defRPr sz="1500">
                <a:solidFill>
                  <a:srgbClr val="3F3F3F"/>
                </a:solidFill>
              </a:defRPr>
            </a:lvl1pPr>
            <a:lvl2pPr lvl="1" algn="ctr">
              <a:lnSpc>
                <a:spcPct val="100000"/>
              </a:lnSpc>
              <a:spcBef>
                <a:spcPts val="750"/>
              </a:spcBef>
              <a:spcAft>
                <a:spcPts val="0"/>
              </a:spcAft>
              <a:buSzPts val="1500"/>
              <a:buNone/>
              <a:defRPr sz="1500"/>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p:txBody>
      </p:sp>
      <p:sp>
        <p:nvSpPr>
          <p:cNvPr id="14" name="Google Shape;14;p2"/>
          <p:cNvSpPr txBox="1"/>
          <p:nvPr>
            <p:ph idx="10" type="dt"/>
          </p:nvPr>
        </p:nvSpPr>
        <p:spPr>
          <a:xfrm>
            <a:off x="5866072" y="4679112"/>
            <a:ext cx="2065310" cy="24297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1" type="ftr"/>
          </p:nvPr>
        </p:nvSpPr>
        <p:spPr>
          <a:xfrm>
            <a:off x="1200150" y="4677156"/>
            <a:ext cx="4425892" cy="24003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p:nvPr>
            <p:ph idx="12" type="sldNum"/>
          </p:nvPr>
        </p:nvSpPr>
        <p:spPr>
          <a:xfrm>
            <a:off x="8069192" y="4663440"/>
            <a:ext cx="274320" cy="27432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r">
              <a:lnSpc>
                <a:spcPct val="100000"/>
              </a:lnSpc>
              <a:spcBef>
                <a:spcPts val="0"/>
              </a:spcBef>
              <a:spcAft>
                <a:spcPts val="0"/>
              </a:spcAft>
              <a:buSzPts val="800"/>
              <a:buNone/>
              <a:defRPr/>
            </a:lvl1pPr>
            <a:lvl2pPr indent="0" lvl="1" marL="0" algn="r">
              <a:lnSpc>
                <a:spcPct val="100000"/>
              </a:lnSpc>
              <a:spcBef>
                <a:spcPts val="0"/>
              </a:spcBef>
              <a:spcAft>
                <a:spcPts val="0"/>
              </a:spcAft>
              <a:buSzPts val="800"/>
              <a:buNone/>
              <a:defRPr/>
            </a:lvl2pPr>
            <a:lvl3pPr indent="0" lvl="2" marL="0" algn="r">
              <a:lnSpc>
                <a:spcPct val="100000"/>
              </a:lnSpc>
              <a:spcBef>
                <a:spcPts val="0"/>
              </a:spcBef>
              <a:spcAft>
                <a:spcPts val="0"/>
              </a:spcAft>
              <a:buSzPts val="800"/>
              <a:buNone/>
              <a:defRPr/>
            </a:lvl3pPr>
            <a:lvl4pPr indent="0" lvl="3" marL="0" algn="r">
              <a:lnSpc>
                <a:spcPct val="100000"/>
              </a:lnSpc>
              <a:spcBef>
                <a:spcPts val="0"/>
              </a:spcBef>
              <a:spcAft>
                <a:spcPts val="0"/>
              </a:spcAft>
              <a:buSzPts val="800"/>
              <a:buNone/>
              <a:defRPr/>
            </a:lvl4pPr>
            <a:lvl5pPr indent="0" lvl="4" marL="0" algn="r">
              <a:lnSpc>
                <a:spcPct val="100000"/>
              </a:lnSpc>
              <a:spcBef>
                <a:spcPts val="0"/>
              </a:spcBef>
              <a:spcAft>
                <a:spcPts val="0"/>
              </a:spcAft>
              <a:buSzPts val="800"/>
              <a:buNone/>
              <a:defRPr/>
            </a:lvl5pPr>
            <a:lvl6pPr indent="0" lvl="5" marL="0" algn="r">
              <a:lnSpc>
                <a:spcPct val="100000"/>
              </a:lnSpc>
              <a:spcBef>
                <a:spcPts val="0"/>
              </a:spcBef>
              <a:spcAft>
                <a:spcPts val="0"/>
              </a:spcAft>
              <a:buSzPts val="800"/>
              <a:buNone/>
              <a:defRPr/>
            </a:lvl6pPr>
            <a:lvl7pPr indent="0" lvl="6" marL="0" algn="r">
              <a:lnSpc>
                <a:spcPct val="100000"/>
              </a:lnSpc>
              <a:spcBef>
                <a:spcPts val="0"/>
              </a:spcBef>
              <a:spcAft>
                <a:spcPts val="0"/>
              </a:spcAft>
              <a:buSzPts val="800"/>
              <a:buNone/>
              <a:defRPr/>
            </a:lvl7pPr>
            <a:lvl8pPr indent="0" lvl="7" marL="0" algn="r">
              <a:lnSpc>
                <a:spcPct val="100000"/>
              </a:lnSpc>
              <a:spcBef>
                <a:spcPts val="0"/>
              </a:spcBef>
              <a:spcAft>
                <a:spcPts val="0"/>
              </a:spcAft>
              <a:buSzPts val="800"/>
              <a:buNone/>
              <a:defRPr/>
            </a:lvl8pPr>
            <a:lvl9pPr indent="0" lvl="8" marL="0" algn="r">
              <a:lnSpc>
                <a:spcPct val="100000"/>
              </a:lnSpc>
              <a:spcBef>
                <a:spcPts val="0"/>
              </a:spcBef>
              <a:spcAft>
                <a:spcPts val="0"/>
              </a:spcAft>
              <a:buSzPts val="8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11"/>
          <p:cNvSpPr/>
          <p:nvPr/>
        </p:nvSpPr>
        <p:spPr>
          <a:xfrm>
            <a:off x="4572000" y="0"/>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txBox="1"/>
          <p:nvPr>
            <p:ph type="title"/>
          </p:nvPr>
        </p:nvSpPr>
        <p:spPr>
          <a:xfrm>
            <a:off x="603504" y="1682871"/>
            <a:ext cx="3364992" cy="856123"/>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Autofit/>
          </a:bodyPr>
          <a:lstStyle>
            <a:lvl1pPr lvl="0" algn="ctr">
              <a:lnSpc>
                <a:spcPct val="90000"/>
              </a:lnSpc>
              <a:spcBef>
                <a:spcPts val="0"/>
              </a:spcBef>
              <a:spcAft>
                <a:spcPts val="0"/>
              </a:spcAft>
              <a:buClr>
                <a:srgbClr val="262626"/>
              </a:buClr>
              <a:buSzPts val="1650"/>
              <a:buFont typeface="Gill Sans"/>
              <a:buNone/>
              <a:defRPr sz="165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1"/>
          <p:cNvSpPr txBox="1"/>
          <p:nvPr>
            <p:ph idx="1" type="body"/>
          </p:nvPr>
        </p:nvSpPr>
        <p:spPr>
          <a:xfrm>
            <a:off x="5052060" y="603504"/>
            <a:ext cx="3611880" cy="3936492"/>
          </a:xfrm>
          <a:prstGeom prst="rect">
            <a:avLst/>
          </a:prstGeom>
          <a:noFill/>
          <a:ln>
            <a:noFill/>
          </a:ln>
        </p:spPr>
        <p:txBody>
          <a:bodyPr anchorCtr="0" anchor="t" bIns="45700" lIns="91425" spcFirstLastPara="1" rIns="91425" wrap="square" tIns="45700">
            <a:noAutofit/>
          </a:bodyPr>
          <a:lstStyle>
            <a:lvl1pPr indent="-319087" lvl="0" marL="457200" algn="l">
              <a:lnSpc>
                <a:spcPct val="100000"/>
              </a:lnSpc>
              <a:spcBef>
                <a:spcPts val="750"/>
              </a:spcBef>
              <a:spcAft>
                <a:spcPts val="0"/>
              </a:spcAft>
              <a:buSzPts val="1425"/>
              <a:buChar char="•"/>
              <a:defRPr sz="1425">
                <a:solidFill>
                  <a:schemeClr val="dk1"/>
                </a:solidFill>
              </a:defRPr>
            </a:lvl1pPr>
            <a:lvl2pPr indent="-304800" lvl="1" marL="914400" algn="l">
              <a:lnSpc>
                <a:spcPct val="100000"/>
              </a:lnSpc>
              <a:spcBef>
                <a:spcPts val="750"/>
              </a:spcBef>
              <a:spcAft>
                <a:spcPts val="0"/>
              </a:spcAft>
              <a:buSzPts val="1200"/>
              <a:buChar char="•"/>
              <a:defRPr sz="1200">
                <a:solidFill>
                  <a:schemeClr val="dk1"/>
                </a:solidFill>
              </a:defRPr>
            </a:lvl2pPr>
            <a:lvl3pPr indent="-304800" lvl="2" marL="1371600" algn="l">
              <a:lnSpc>
                <a:spcPct val="100000"/>
              </a:lnSpc>
              <a:spcBef>
                <a:spcPts val="750"/>
              </a:spcBef>
              <a:spcAft>
                <a:spcPts val="0"/>
              </a:spcAft>
              <a:buSzPts val="1200"/>
              <a:buChar char="•"/>
              <a:defRPr sz="1200">
                <a:solidFill>
                  <a:schemeClr val="dk1"/>
                </a:solidFill>
              </a:defRPr>
            </a:lvl3pPr>
            <a:lvl4pPr indent="-304800" lvl="3" marL="1828800" algn="l">
              <a:lnSpc>
                <a:spcPct val="100000"/>
              </a:lnSpc>
              <a:spcBef>
                <a:spcPts val="750"/>
              </a:spcBef>
              <a:spcAft>
                <a:spcPts val="0"/>
              </a:spcAft>
              <a:buSzPts val="1200"/>
              <a:buChar char="•"/>
              <a:defRPr sz="1200">
                <a:solidFill>
                  <a:schemeClr val="dk1"/>
                </a:solidFill>
              </a:defRPr>
            </a:lvl4pPr>
            <a:lvl5pPr indent="-304800" lvl="4" marL="2286000" algn="l">
              <a:lnSpc>
                <a:spcPct val="100000"/>
              </a:lnSpc>
              <a:spcBef>
                <a:spcPts val="750"/>
              </a:spcBef>
              <a:spcAft>
                <a:spcPts val="0"/>
              </a:spcAft>
              <a:buSzPts val="1200"/>
              <a:buChar char="•"/>
              <a:defRPr sz="1200">
                <a:solidFill>
                  <a:schemeClr val="dk1"/>
                </a:solidFill>
              </a:defRPr>
            </a:lvl5pPr>
            <a:lvl6pPr indent="-304800" lvl="5" marL="2743200" algn="l">
              <a:lnSpc>
                <a:spcPct val="100000"/>
              </a:lnSpc>
              <a:spcBef>
                <a:spcPts val="750"/>
              </a:spcBef>
              <a:spcAft>
                <a:spcPts val="0"/>
              </a:spcAft>
              <a:buSzPts val="1200"/>
              <a:buChar char="•"/>
              <a:defRPr sz="1200"/>
            </a:lvl6pPr>
            <a:lvl7pPr indent="-304800" lvl="6" marL="3200400" algn="l">
              <a:lnSpc>
                <a:spcPct val="100000"/>
              </a:lnSpc>
              <a:spcBef>
                <a:spcPts val="750"/>
              </a:spcBef>
              <a:spcAft>
                <a:spcPts val="0"/>
              </a:spcAft>
              <a:buSzPts val="1200"/>
              <a:buChar char="•"/>
              <a:defRPr sz="1200"/>
            </a:lvl7pPr>
            <a:lvl8pPr indent="-304800" lvl="7" marL="3657600" algn="l">
              <a:lnSpc>
                <a:spcPct val="100000"/>
              </a:lnSpc>
              <a:spcBef>
                <a:spcPts val="750"/>
              </a:spcBef>
              <a:spcAft>
                <a:spcPts val="0"/>
              </a:spcAft>
              <a:buSzPts val="1200"/>
              <a:buChar char="•"/>
              <a:defRPr sz="1200"/>
            </a:lvl8pPr>
            <a:lvl9pPr indent="-304800" lvl="8" marL="4114800" algn="l">
              <a:lnSpc>
                <a:spcPct val="100000"/>
              </a:lnSpc>
              <a:spcBef>
                <a:spcPts val="750"/>
              </a:spcBef>
              <a:spcAft>
                <a:spcPts val="0"/>
              </a:spcAft>
              <a:buSzPts val="1200"/>
              <a:buChar char="•"/>
              <a:defRPr sz="1200"/>
            </a:lvl9pPr>
          </a:lstStyle>
          <a:p/>
        </p:txBody>
      </p:sp>
      <p:sp>
        <p:nvSpPr>
          <p:cNvPr id="68" name="Google Shape;68;p11"/>
          <p:cNvSpPr txBox="1"/>
          <p:nvPr>
            <p:ph idx="2" type="body"/>
          </p:nvPr>
        </p:nvSpPr>
        <p:spPr>
          <a:xfrm>
            <a:off x="836676" y="2662439"/>
            <a:ext cx="2846070" cy="1645527"/>
          </a:xfrm>
          <a:prstGeom prst="rect">
            <a:avLst/>
          </a:prstGeom>
          <a:noFill/>
          <a:ln>
            <a:noFill/>
          </a:ln>
        </p:spPr>
        <p:txBody>
          <a:bodyPr anchorCtr="1" anchor="t" bIns="45700" lIns="91425" spcFirstLastPara="1" rIns="91425" wrap="square" tIns="45700">
            <a:noAutofit/>
          </a:bodyPr>
          <a:lstStyle>
            <a:lvl1pPr indent="-228600" lvl="0" marL="457200" algn="ctr">
              <a:lnSpc>
                <a:spcPct val="100000"/>
              </a:lnSpc>
              <a:spcBef>
                <a:spcPts val="750"/>
              </a:spcBef>
              <a:spcAft>
                <a:spcPts val="0"/>
              </a:spcAft>
              <a:buSzPts val="1125"/>
              <a:buNone/>
              <a:defRPr sz="1125">
                <a:solidFill>
                  <a:schemeClr val="dk1"/>
                </a:solidFill>
              </a:defRPr>
            </a:lvl1pPr>
            <a:lvl2pPr indent="-228600" lvl="1" marL="914400" algn="l">
              <a:lnSpc>
                <a:spcPct val="100000"/>
              </a:lnSpc>
              <a:spcBef>
                <a:spcPts val="750"/>
              </a:spcBef>
              <a:spcAft>
                <a:spcPts val="0"/>
              </a:spcAft>
              <a:buSzPts val="1050"/>
              <a:buNone/>
              <a:defRPr sz="1050"/>
            </a:lvl2pPr>
            <a:lvl3pPr indent="-228600" lvl="2" marL="1371600" algn="l">
              <a:lnSpc>
                <a:spcPct val="100000"/>
              </a:lnSpc>
              <a:spcBef>
                <a:spcPts val="750"/>
              </a:spcBef>
              <a:spcAft>
                <a:spcPts val="0"/>
              </a:spcAft>
              <a:buSzPts val="900"/>
              <a:buNone/>
              <a:defRPr sz="900"/>
            </a:lvl3pPr>
            <a:lvl4pPr indent="-228600" lvl="3" marL="1828800" algn="l">
              <a:lnSpc>
                <a:spcPct val="100000"/>
              </a:lnSpc>
              <a:spcBef>
                <a:spcPts val="750"/>
              </a:spcBef>
              <a:spcAft>
                <a:spcPts val="0"/>
              </a:spcAft>
              <a:buSzPts val="750"/>
              <a:buNone/>
              <a:defRPr sz="750"/>
            </a:lvl4pPr>
            <a:lvl5pPr indent="-228600" lvl="4" marL="2286000" algn="l">
              <a:lnSpc>
                <a:spcPct val="100000"/>
              </a:lnSpc>
              <a:spcBef>
                <a:spcPts val="750"/>
              </a:spcBef>
              <a:spcAft>
                <a:spcPts val="0"/>
              </a:spcAft>
              <a:buSzPts val="750"/>
              <a:buNone/>
              <a:defRPr sz="750"/>
            </a:lvl5pPr>
            <a:lvl6pPr indent="-228600" lvl="5" marL="2743200" algn="l">
              <a:lnSpc>
                <a:spcPct val="100000"/>
              </a:lnSpc>
              <a:spcBef>
                <a:spcPts val="750"/>
              </a:spcBef>
              <a:spcAft>
                <a:spcPts val="0"/>
              </a:spcAft>
              <a:buSzPts val="750"/>
              <a:buNone/>
              <a:defRPr sz="750"/>
            </a:lvl6pPr>
            <a:lvl7pPr indent="-228600" lvl="6" marL="3200400" algn="l">
              <a:lnSpc>
                <a:spcPct val="100000"/>
              </a:lnSpc>
              <a:spcBef>
                <a:spcPts val="750"/>
              </a:spcBef>
              <a:spcAft>
                <a:spcPts val="0"/>
              </a:spcAft>
              <a:buSzPts val="750"/>
              <a:buNone/>
              <a:defRPr sz="750"/>
            </a:lvl7pPr>
            <a:lvl8pPr indent="-228600" lvl="7" marL="3657600" algn="l">
              <a:lnSpc>
                <a:spcPct val="100000"/>
              </a:lnSpc>
              <a:spcBef>
                <a:spcPts val="750"/>
              </a:spcBef>
              <a:spcAft>
                <a:spcPts val="0"/>
              </a:spcAft>
              <a:buSzPts val="750"/>
              <a:buNone/>
              <a:defRPr sz="750"/>
            </a:lvl8pPr>
            <a:lvl9pPr indent="-228600" lvl="8" marL="4114800" algn="l">
              <a:lnSpc>
                <a:spcPct val="100000"/>
              </a:lnSpc>
              <a:spcBef>
                <a:spcPts val="750"/>
              </a:spcBef>
              <a:spcAft>
                <a:spcPts val="0"/>
              </a:spcAft>
              <a:buSzPts val="750"/>
              <a:buNone/>
              <a:defRPr sz="750"/>
            </a:lvl9pPr>
          </a:lstStyle>
          <a:p/>
        </p:txBody>
      </p:sp>
      <p:sp>
        <p:nvSpPr>
          <p:cNvPr id="69" name="Google Shape;69;p11"/>
          <p:cNvSpPr txBox="1"/>
          <p:nvPr>
            <p:ph idx="10" type="dt"/>
          </p:nvPr>
        </p:nvSpPr>
        <p:spPr>
          <a:xfrm>
            <a:off x="5866072" y="4679112"/>
            <a:ext cx="2065310" cy="24297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1" type="ftr"/>
          </p:nvPr>
        </p:nvSpPr>
        <p:spPr>
          <a:xfrm>
            <a:off x="603504" y="4677156"/>
            <a:ext cx="3843598" cy="24003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1"/>
          <p:cNvSpPr/>
          <p:nvPr>
            <p:ph idx="12" type="sldNum"/>
          </p:nvPr>
        </p:nvSpPr>
        <p:spPr>
          <a:xfrm>
            <a:off x="8069192" y="4663440"/>
            <a:ext cx="274320" cy="27432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r">
              <a:lnSpc>
                <a:spcPct val="100000"/>
              </a:lnSpc>
              <a:spcBef>
                <a:spcPts val="0"/>
              </a:spcBef>
              <a:spcAft>
                <a:spcPts val="0"/>
              </a:spcAft>
              <a:buSzPts val="800"/>
              <a:buNone/>
              <a:defRPr/>
            </a:lvl1pPr>
            <a:lvl2pPr indent="0" lvl="1" marL="0" algn="r">
              <a:lnSpc>
                <a:spcPct val="100000"/>
              </a:lnSpc>
              <a:spcBef>
                <a:spcPts val="0"/>
              </a:spcBef>
              <a:spcAft>
                <a:spcPts val="0"/>
              </a:spcAft>
              <a:buSzPts val="800"/>
              <a:buNone/>
              <a:defRPr/>
            </a:lvl2pPr>
            <a:lvl3pPr indent="0" lvl="2" marL="0" algn="r">
              <a:lnSpc>
                <a:spcPct val="100000"/>
              </a:lnSpc>
              <a:spcBef>
                <a:spcPts val="0"/>
              </a:spcBef>
              <a:spcAft>
                <a:spcPts val="0"/>
              </a:spcAft>
              <a:buSzPts val="800"/>
              <a:buNone/>
              <a:defRPr/>
            </a:lvl3pPr>
            <a:lvl4pPr indent="0" lvl="3" marL="0" algn="r">
              <a:lnSpc>
                <a:spcPct val="100000"/>
              </a:lnSpc>
              <a:spcBef>
                <a:spcPts val="0"/>
              </a:spcBef>
              <a:spcAft>
                <a:spcPts val="0"/>
              </a:spcAft>
              <a:buSzPts val="800"/>
              <a:buNone/>
              <a:defRPr/>
            </a:lvl4pPr>
            <a:lvl5pPr indent="0" lvl="4" marL="0" algn="r">
              <a:lnSpc>
                <a:spcPct val="100000"/>
              </a:lnSpc>
              <a:spcBef>
                <a:spcPts val="0"/>
              </a:spcBef>
              <a:spcAft>
                <a:spcPts val="0"/>
              </a:spcAft>
              <a:buSzPts val="800"/>
              <a:buNone/>
              <a:defRPr/>
            </a:lvl5pPr>
            <a:lvl6pPr indent="0" lvl="5" marL="0" algn="r">
              <a:lnSpc>
                <a:spcPct val="100000"/>
              </a:lnSpc>
              <a:spcBef>
                <a:spcPts val="0"/>
              </a:spcBef>
              <a:spcAft>
                <a:spcPts val="0"/>
              </a:spcAft>
              <a:buSzPts val="800"/>
              <a:buNone/>
              <a:defRPr/>
            </a:lvl6pPr>
            <a:lvl7pPr indent="0" lvl="6" marL="0" algn="r">
              <a:lnSpc>
                <a:spcPct val="100000"/>
              </a:lnSpc>
              <a:spcBef>
                <a:spcPts val="0"/>
              </a:spcBef>
              <a:spcAft>
                <a:spcPts val="0"/>
              </a:spcAft>
              <a:buSzPts val="800"/>
              <a:buNone/>
              <a:defRPr/>
            </a:lvl7pPr>
            <a:lvl8pPr indent="0" lvl="7" marL="0" algn="r">
              <a:lnSpc>
                <a:spcPct val="100000"/>
              </a:lnSpc>
              <a:spcBef>
                <a:spcPts val="0"/>
              </a:spcBef>
              <a:spcAft>
                <a:spcPts val="0"/>
              </a:spcAft>
              <a:buSzPts val="800"/>
              <a:buNone/>
              <a:defRPr/>
            </a:lvl8pPr>
            <a:lvl9pPr indent="0" lvl="8" marL="0" algn="r">
              <a:lnSpc>
                <a:spcPct val="100000"/>
              </a:lnSpc>
              <a:spcBef>
                <a:spcPts val="0"/>
              </a:spcBef>
              <a:spcAft>
                <a:spcPts val="0"/>
              </a:spcAft>
              <a:buSzPts val="8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2"/>
          <p:cNvSpPr txBox="1"/>
          <p:nvPr>
            <p:ph type="title"/>
          </p:nvPr>
        </p:nvSpPr>
        <p:spPr>
          <a:xfrm>
            <a:off x="1673352" y="723519"/>
            <a:ext cx="5797296" cy="891540"/>
          </a:xfrm>
          <a:prstGeom prst="rect">
            <a:avLst/>
          </a:prstGeom>
          <a:solidFill>
            <a:schemeClr val="lt1"/>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2"/>
          <p:cNvSpPr txBox="1"/>
          <p:nvPr>
            <p:ph idx="1" type="body"/>
          </p:nvPr>
        </p:nvSpPr>
        <p:spPr>
          <a:xfrm rot="5400000">
            <a:off x="3408756" y="243129"/>
            <a:ext cx="2326487" cy="5797296"/>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750"/>
              </a:spcBef>
              <a:spcAft>
                <a:spcPts val="0"/>
              </a:spcAft>
              <a:buSzPts val="1800"/>
              <a:buChar char="•"/>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75" name="Google Shape;75;p12"/>
          <p:cNvSpPr txBox="1"/>
          <p:nvPr>
            <p:ph idx="10" type="dt"/>
          </p:nvPr>
        </p:nvSpPr>
        <p:spPr>
          <a:xfrm>
            <a:off x="5866072" y="4679112"/>
            <a:ext cx="2065310" cy="24297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1" type="ftr"/>
          </p:nvPr>
        </p:nvSpPr>
        <p:spPr>
          <a:xfrm>
            <a:off x="1200150" y="4677156"/>
            <a:ext cx="4425892" cy="24003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2"/>
          <p:cNvSpPr/>
          <p:nvPr>
            <p:ph idx="12" type="sldNum"/>
          </p:nvPr>
        </p:nvSpPr>
        <p:spPr>
          <a:xfrm>
            <a:off x="8069192" y="4663440"/>
            <a:ext cx="274320" cy="27432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r">
              <a:lnSpc>
                <a:spcPct val="100000"/>
              </a:lnSpc>
              <a:spcBef>
                <a:spcPts val="0"/>
              </a:spcBef>
              <a:spcAft>
                <a:spcPts val="0"/>
              </a:spcAft>
              <a:buSzPts val="800"/>
              <a:buNone/>
              <a:defRPr/>
            </a:lvl1pPr>
            <a:lvl2pPr indent="0" lvl="1" marL="0" algn="r">
              <a:lnSpc>
                <a:spcPct val="100000"/>
              </a:lnSpc>
              <a:spcBef>
                <a:spcPts val="0"/>
              </a:spcBef>
              <a:spcAft>
                <a:spcPts val="0"/>
              </a:spcAft>
              <a:buSzPts val="800"/>
              <a:buNone/>
              <a:defRPr/>
            </a:lvl2pPr>
            <a:lvl3pPr indent="0" lvl="2" marL="0" algn="r">
              <a:lnSpc>
                <a:spcPct val="100000"/>
              </a:lnSpc>
              <a:spcBef>
                <a:spcPts val="0"/>
              </a:spcBef>
              <a:spcAft>
                <a:spcPts val="0"/>
              </a:spcAft>
              <a:buSzPts val="800"/>
              <a:buNone/>
              <a:defRPr/>
            </a:lvl3pPr>
            <a:lvl4pPr indent="0" lvl="3" marL="0" algn="r">
              <a:lnSpc>
                <a:spcPct val="100000"/>
              </a:lnSpc>
              <a:spcBef>
                <a:spcPts val="0"/>
              </a:spcBef>
              <a:spcAft>
                <a:spcPts val="0"/>
              </a:spcAft>
              <a:buSzPts val="800"/>
              <a:buNone/>
              <a:defRPr/>
            </a:lvl4pPr>
            <a:lvl5pPr indent="0" lvl="4" marL="0" algn="r">
              <a:lnSpc>
                <a:spcPct val="100000"/>
              </a:lnSpc>
              <a:spcBef>
                <a:spcPts val="0"/>
              </a:spcBef>
              <a:spcAft>
                <a:spcPts val="0"/>
              </a:spcAft>
              <a:buSzPts val="800"/>
              <a:buNone/>
              <a:defRPr/>
            </a:lvl5pPr>
            <a:lvl6pPr indent="0" lvl="5" marL="0" algn="r">
              <a:lnSpc>
                <a:spcPct val="100000"/>
              </a:lnSpc>
              <a:spcBef>
                <a:spcPts val="0"/>
              </a:spcBef>
              <a:spcAft>
                <a:spcPts val="0"/>
              </a:spcAft>
              <a:buSzPts val="800"/>
              <a:buNone/>
              <a:defRPr/>
            </a:lvl6pPr>
            <a:lvl7pPr indent="0" lvl="6" marL="0" algn="r">
              <a:lnSpc>
                <a:spcPct val="100000"/>
              </a:lnSpc>
              <a:spcBef>
                <a:spcPts val="0"/>
              </a:spcBef>
              <a:spcAft>
                <a:spcPts val="0"/>
              </a:spcAft>
              <a:buSzPts val="800"/>
              <a:buNone/>
              <a:defRPr/>
            </a:lvl7pPr>
            <a:lvl8pPr indent="0" lvl="7" marL="0" algn="r">
              <a:lnSpc>
                <a:spcPct val="100000"/>
              </a:lnSpc>
              <a:spcBef>
                <a:spcPts val="0"/>
              </a:spcBef>
              <a:spcAft>
                <a:spcPts val="0"/>
              </a:spcAft>
              <a:buSzPts val="800"/>
              <a:buNone/>
              <a:defRPr/>
            </a:lvl8pPr>
            <a:lvl9pPr indent="0" lvl="8" marL="0" algn="r">
              <a:lnSpc>
                <a:spcPct val="100000"/>
              </a:lnSpc>
              <a:spcBef>
                <a:spcPts val="0"/>
              </a:spcBef>
              <a:spcAft>
                <a:spcPts val="0"/>
              </a:spcAft>
              <a:buSzPts val="8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3"/>
          <p:cNvSpPr txBox="1"/>
          <p:nvPr>
            <p:ph type="title"/>
          </p:nvPr>
        </p:nvSpPr>
        <p:spPr>
          <a:xfrm rot="5400000">
            <a:off x="5108007" y="2084772"/>
            <a:ext cx="3737610" cy="973956"/>
          </a:xfrm>
          <a:prstGeom prst="rect">
            <a:avLst/>
          </a:prstGeom>
          <a:solidFill>
            <a:schemeClr val="lt1"/>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3"/>
          <p:cNvSpPr txBox="1"/>
          <p:nvPr>
            <p:ph idx="1" type="body"/>
          </p:nvPr>
        </p:nvSpPr>
        <p:spPr>
          <a:xfrm rot="5400000">
            <a:off x="2128981" y="247317"/>
            <a:ext cx="3737610" cy="4648867"/>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750"/>
              </a:spcBef>
              <a:spcAft>
                <a:spcPts val="0"/>
              </a:spcAft>
              <a:buSzPts val="1800"/>
              <a:buChar char="•"/>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81" name="Google Shape;81;p13"/>
          <p:cNvSpPr txBox="1"/>
          <p:nvPr>
            <p:ph idx="10" type="dt"/>
          </p:nvPr>
        </p:nvSpPr>
        <p:spPr>
          <a:xfrm>
            <a:off x="5866072" y="4679112"/>
            <a:ext cx="2065310" cy="24297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1" type="ftr"/>
          </p:nvPr>
        </p:nvSpPr>
        <p:spPr>
          <a:xfrm>
            <a:off x="1200150" y="4677156"/>
            <a:ext cx="4425892" cy="24003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3"/>
          <p:cNvSpPr/>
          <p:nvPr>
            <p:ph idx="12" type="sldNum"/>
          </p:nvPr>
        </p:nvSpPr>
        <p:spPr>
          <a:xfrm>
            <a:off x="8069192" y="4663440"/>
            <a:ext cx="274320" cy="27432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r">
              <a:lnSpc>
                <a:spcPct val="100000"/>
              </a:lnSpc>
              <a:spcBef>
                <a:spcPts val="0"/>
              </a:spcBef>
              <a:spcAft>
                <a:spcPts val="0"/>
              </a:spcAft>
              <a:buSzPts val="800"/>
              <a:buNone/>
              <a:defRPr/>
            </a:lvl1pPr>
            <a:lvl2pPr indent="0" lvl="1" marL="0" algn="r">
              <a:lnSpc>
                <a:spcPct val="100000"/>
              </a:lnSpc>
              <a:spcBef>
                <a:spcPts val="0"/>
              </a:spcBef>
              <a:spcAft>
                <a:spcPts val="0"/>
              </a:spcAft>
              <a:buSzPts val="800"/>
              <a:buNone/>
              <a:defRPr/>
            </a:lvl2pPr>
            <a:lvl3pPr indent="0" lvl="2" marL="0" algn="r">
              <a:lnSpc>
                <a:spcPct val="100000"/>
              </a:lnSpc>
              <a:spcBef>
                <a:spcPts val="0"/>
              </a:spcBef>
              <a:spcAft>
                <a:spcPts val="0"/>
              </a:spcAft>
              <a:buSzPts val="800"/>
              <a:buNone/>
              <a:defRPr/>
            </a:lvl3pPr>
            <a:lvl4pPr indent="0" lvl="3" marL="0" algn="r">
              <a:lnSpc>
                <a:spcPct val="100000"/>
              </a:lnSpc>
              <a:spcBef>
                <a:spcPts val="0"/>
              </a:spcBef>
              <a:spcAft>
                <a:spcPts val="0"/>
              </a:spcAft>
              <a:buSzPts val="800"/>
              <a:buNone/>
              <a:defRPr/>
            </a:lvl4pPr>
            <a:lvl5pPr indent="0" lvl="4" marL="0" algn="r">
              <a:lnSpc>
                <a:spcPct val="100000"/>
              </a:lnSpc>
              <a:spcBef>
                <a:spcPts val="0"/>
              </a:spcBef>
              <a:spcAft>
                <a:spcPts val="0"/>
              </a:spcAft>
              <a:buSzPts val="800"/>
              <a:buNone/>
              <a:defRPr/>
            </a:lvl5pPr>
            <a:lvl6pPr indent="0" lvl="5" marL="0" algn="r">
              <a:lnSpc>
                <a:spcPct val="100000"/>
              </a:lnSpc>
              <a:spcBef>
                <a:spcPts val="0"/>
              </a:spcBef>
              <a:spcAft>
                <a:spcPts val="0"/>
              </a:spcAft>
              <a:buSzPts val="800"/>
              <a:buNone/>
              <a:defRPr/>
            </a:lvl6pPr>
            <a:lvl7pPr indent="0" lvl="6" marL="0" algn="r">
              <a:lnSpc>
                <a:spcPct val="100000"/>
              </a:lnSpc>
              <a:spcBef>
                <a:spcPts val="0"/>
              </a:spcBef>
              <a:spcAft>
                <a:spcPts val="0"/>
              </a:spcAft>
              <a:buSzPts val="800"/>
              <a:buNone/>
              <a:defRPr/>
            </a:lvl7pPr>
            <a:lvl8pPr indent="0" lvl="7" marL="0" algn="r">
              <a:lnSpc>
                <a:spcPct val="100000"/>
              </a:lnSpc>
              <a:spcBef>
                <a:spcPts val="0"/>
              </a:spcBef>
              <a:spcAft>
                <a:spcPts val="0"/>
              </a:spcAft>
              <a:buSzPts val="800"/>
              <a:buNone/>
              <a:defRPr/>
            </a:lvl8pPr>
            <a:lvl9pPr indent="0" lvl="8" marL="0" algn="r">
              <a:lnSpc>
                <a:spcPct val="100000"/>
              </a:lnSpc>
              <a:spcBef>
                <a:spcPts val="0"/>
              </a:spcBef>
              <a:spcAft>
                <a:spcPts val="0"/>
              </a:spcAft>
              <a:buSzPts val="8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frica map with info">
  <p:cSld name="Africa map with info">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ph idx="1" type="body"/>
          </p:nvPr>
        </p:nvSpPr>
        <p:spPr>
          <a:xfrm>
            <a:off x="4301690" y="1445401"/>
            <a:ext cx="4288500" cy="751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560"/>
              </a:spcBef>
              <a:spcAft>
                <a:spcPts val="0"/>
              </a:spcAft>
              <a:buClr>
                <a:schemeClr val="dk2"/>
              </a:buClr>
              <a:buSzPts val="2800"/>
              <a:buFont typeface="Arial"/>
              <a:buNone/>
              <a:defRPr b="1" i="0" sz="28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7" name="Google Shape;87;p15"/>
          <p:cNvSpPr txBox="1"/>
          <p:nvPr>
            <p:ph idx="2" type="body"/>
          </p:nvPr>
        </p:nvSpPr>
        <p:spPr>
          <a:xfrm>
            <a:off x="4301690" y="2514832"/>
            <a:ext cx="3828300" cy="1378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1pPr>
            <a:lvl2pPr indent="-228600" lvl="1" marL="9144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2pPr>
            <a:lvl3pPr indent="-228600" lvl="2" marL="13716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3pPr>
            <a:lvl4pPr indent="-228600" lvl="3" marL="18288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4pPr>
            <a:lvl5pPr indent="-228600" lvl="4" marL="22860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NP_Africa_Map.gif" id="88" name="Google Shape;88;p15"/>
          <p:cNvPicPr preferRelativeResize="0"/>
          <p:nvPr/>
        </p:nvPicPr>
        <p:blipFill rotWithShape="1">
          <a:blip r:embed="rId3">
            <a:alphaModFix/>
          </a:blip>
          <a:srcRect b="0" l="0" r="0" t="0"/>
          <a:stretch/>
        </p:blipFill>
        <p:spPr>
          <a:xfrm>
            <a:off x="664076" y="635130"/>
            <a:ext cx="2994755" cy="364797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16"/>
          <p:cNvSpPr txBox="1"/>
          <p:nvPr>
            <p:ph idx="1" type="body"/>
          </p:nvPr>
        </p:nvSpPr>
        <p:spPr>
          <a:xfrm>
            <a:off x="2437375" y="1486441"/>
            <a:ext cx="4269300" cy="1127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640"/>
              </a:spcBef>
              <a:spcAft>
                <a:spcPts val="0"/>
              </a:spcAft>
              <a:buClr>
                <a:srgbClr val="FFFFFF"/>
              </a:buClr>
              <a:buSzPts val="3200"/>
              <a:buFont typeface="Arial"/>
              <a:buNone/>
              <a:defRPr b="1" i="0" sz="3200" u="none" cap="none" strike="noStrike">
                <a:solidFill>
                  <a:srgbClr val="FFFFFF"/>
                </a:solidFill>
                <a:latin typeface="Montserrat"/>
                <a:ea typeface="Montserrat"/>
                <a:cs typeface="Montserrat"/>
                <a:sym typeface="Montserrat"/>
              </a:defRPr>
            </a:lvl1pPr>
            <a:lvl2pPr indent="-228600" lvl="1" marL="9144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1" name="Google Shape;91;p16"/>
          <p:cNvSpPr txBox="1"/>
          <p:nvPr>
            <p:ph idx="2" type="body"/>
          </p:nvPr>
        </p:nvSpPr>
        <p:spPr>
          <a:xfrm>
            <a:off x="2437375" y="2715463"/>
            <a:ext cx="4269300" cy="1127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400"/>
              </a:spcBef>
              <a:spcAft>
                <a:spcPts val="0"/>
              </a:spcAft>
              <a:buClr>
                <a:srgbClr val="FFFFFF"/>
              </a:buClr>
              <a:buSzPts val="2000"/>
              <a:buFont typeface="Arial"/>
              <a:buNone/>
              <a:defRPr b="1" i="0" sz="2000" u="none" cap="none" strike="noStrike">
                <a:solidFill>
                  <a:srgbClr val="FFFFFF"/>
                </a:solidFill>
                <a:latin typeface="Montserrat"/>
                <a:ea typeface="Montserrat"/>
                <a:cs typeface="Montserrat"/>
                <a:sym typeface="Montserrat"/>
              </a:defRPr>
            </a:lvl1pPr>
            <a:lvl2pPr indent="-228600" lvl="1" marL="9144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Text Slide">
  <p:cSld name="1_2 Column Text Slide">
    <p:spTree>
      <p:nvGrpSpPr>
        <p:cNvPr id="92" name="Shape 92"/>
        <p:cNvGrpSpPr/>
        <p:nvPr/>
      </p:nvGrpSpPr>
      <p:grpSpPr>
        <a:xfrm>
          <a:off x="0" y="0"/>
          <a:ext cx="0" cy="0"/>
          <a:chOff x="0" y="0"/>
          <a:chExt cx="0" cy="0"/>
        </a:xfrm>
      </p:grpSpPr>
      <p:sp>
        <p:nvSpPr>
          <p:cNvPr id="93" name="Google Shape;93;p17"/>
          <p:cNvSpPr txBox="1"/>
          <p:nvPr>
            <p:ph idx="1" type="body"/>
          </p:nvPr>
        </p:nvSpPr>
        <p:spPr>
          <a:xfrm>
            <a:off x="949325" y="642459"/>
            <a:ext cx="6924600" cy="1127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560"/>
              </a:spcBef>
              <a:spcAft>
                <a:spcPts val="0"/>
              </a:spcAft>
              <a:buClr>
                <a:schemeClr val="dk2"/>
              </a:buClr>
              <a:buSzPts val="2800"/>
              <a:buFont typeface="Arial"/>
              <a:buNone/>
              <a:defRPr b="1" i="0" sz="28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2pPr>
            <a:lvl3pPr indent="-228600" lvl="2" marL="13716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indent="-228600" lvl="3" marL="18288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4pPr>
            <a:lvl5pPr indent="-228600" lvl="4" marL="22860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4" name="Google Shape;94;p17"/>
          <p:cNvSpPr txBox="1"/>
          <p:nvPr>
            <p:ph idx="2" type="body"/>
          </p:nvPr>
        </p:nvSpPr>
        <p:spPr>
          <a:xfrm>
            <a:off x="949325" y="1892863"/>
            <a:ext cx="6924600" cy="2515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3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1pPr>
            <a:lvl2pPr indent="-228600" lvl="1" marL="9144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2pPr>
            <a:lvl3pPr indent="-228600" lvl="2" marL="13716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3pPr>
            <a:lvl4pPr indent="-228600" lvl="3" marL="18288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4pPr>
            <a:lvl5pPr indent="-228600" lvl="4" marL="22860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Image">
  <p:cSld name="Quote with Image">
    <p:spTree>
      <p:nvGrpSpPr>
        <p:cNvPr id="95" name="Shape 95"/>
        <p:cNvGrpSpPr/>
        <p:nvPr/>
      </p:nvGrpSpPr>
      <p:grpSpPr>
        <a:xfrm>
          <a:off x="0" y="0"/>
          <a:ext cx="0" cy="0"/>
          <a:chOff x="0" y="0"/>
          <a:chExt cx="0" cy="0"/>
        </a:xfrm>
      </p:grpSpPr>
      <p:sp>
        <p:nvSpPr>
          <p:cNvPr id="96" name="Google Shape;96;p18"/>
          <p:cNvSpPr/>
          <p:nvPr>
            <p:ph idx="2" type="pic"/>
          </p:nvPr>
        </p:nvSpPr>
        <p:spPr>
          <a:xfrm>
            <a:off x="-6732" y="-8354"/>
            <a:ext cx="3761100" cy="51672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200"/>
              </a:spcBef>
              <a:spcAft>
                <a:spcPts val="0"/>
              </a:spcAft>
              <a:buClr>
                <a:srgbClr val="FFFFFF"/>
              </a:buClr>
              <a:buSzPts val="1000"/>
              <a:buFont typeface="Arial"/>
              <a:buNone/>
              <a:defRPr b="0" i="0" sz="1000" u="none" cap="none" strike="noStrike">
                <a:solidFill>
                  <a:srgbClr val="FFFFFF"/>
                </a:solidFill>
                <a:latin typeface="Montserrat Light"/>
                <a:ea typeface="Montserrat Light"/>
                <a:cs typeface="Montserrat Light"/>
                <a:sym typeface="Montserrat Light"/>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7" name="Google Shape;97;p18"/>
          <p:cNvSpPr txBox="1"/>
          <p:nvPr/>
        </p:nvSpPr>
        <p:spPr>
          <a:xfrm>
            <a:off x="4036540" y="1447882"/>
            <a:ext cx="1005300" cy="144000"/>
          </a:xfrm>
          <a:prstGeom prst="rect">
            <a:avLst/>
          </a:prstGeom>
          <a:noFill/>
          <a:ln>
            <a:noFill/>
          </a:ln>
        </p:spPr>
        <p:txBody>
          <a:bodyPr anchorCtr="0" anchor="t" bIns="45700" lIns="91425" spcFirstLastPara="1" rIns="91425" wrap="square" tIns="45700">
            <a:noAutofit/>
          </a:bodyPr>
          <a:lstStyle/>
          <a:p>
            <a:pPr indent="0" lvl="0" marL="0" marR="0" rtl="0" algn="l">
              <a:lnSpc>
                <a:spcPct val="50000"/>
              </a:lnSpc>
              <a:spcBef>
                <a:spcPts val="0"/>
              </a:spcBef>
              <a:spcAft>
                <a:spcPts val="0"/>
              </a:spcAft>
              <a:buClr>
                <a:srgbClr val="000000"/>
              </a:buClr>
              <a:buSzPts val="20000"/>
              <a:buFont typeface="Arial"/>
              <a:buNone/>
            </a:pPr>
            <a:r>
              <a:rPr b="0" i="0" lang="en" sz="20000" u="none" cap="none" strike="noStrike">
                <a:solidFill>
                  <a:srgbClr val="C5D8F1"/>
                </a:solidFill>
                <a:latin typeface="Montserrat"/>
                <a:ea typeface="Montserrat"/>
                <a:cs typeface="Montserrat"/>
                <a:sym typeface="Montserrat"/>
              </a:rPr>
              <a:t>“</a:t>
            </a:r>
            <a:endParaRPr b="0" i="0" sz="1400" u="none" cap="none" strike="noStrike">
              <a:solidFill>
                <a:srgbClr val="000000"/>
              </a:solidFill>
              <a:latin typeface="Arial"/>
              <a:ea typeface="Arial"/>
              <a:cs typeface="Arial"/>
              <a:sym typeface="Arial"/>
            </a:endParaRPr>
          </a:p>
        </p:txBody>
      </p:sp>
      <p:sp>
        <p:nvSpPr>
          <p:cNvPr id="98" name="Google Shape;98;p18"/>
          <p:cNvSpPr txBox="1"/>
          <p:nvPr>
            <p:ph idx="1" type="body"/>
          </p:nvPr>
        </p:nvSpPr>
        <p:spPr>
          <a:xfrm>
            <a:off x="4696362" y="1413436"/>
            <a:ext cx="4042500" cy="2515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0000"/>
              </a:lnSpc>
              <a:spcBef>
                <a:spcPts val="280"/>
              </a:spcBef>
              <a:spcAft>
                <a:spcPts val="0"/>
              </a:spcAft>
              <a:buClr>
                <a:schemeClr val="dk1"/>
              </a:buClr>
              <a:buSzPts val="1400"/>
              <a:buFont typeface="Arial"/>
              <a:buNone/>
              <a:defRPr b="0" i="0" sz="1400" u="none" cap="none" strike="noStrike">
                <a:solidFill>
                  <a:schemeClr val="dk1"/>
                </a:solidFill>
                <a:latin typeface="Montserrat Light"/>
                <a:ea typeface="Montserrat Light"/>
                <a:cs typeface="Montserrat Light"/>
                <a:sym typeface="Montserrat Light"/>
              </a:defRPr>
            </a:lvl1pPr>
            <a:lvl2pPr indent="-228600" lvl="1" marL="9144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2pPr>
            <a:lvl3pPr indent="-228600" lvl="2" marL="13716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3pPr>
            <a:lvl4pPr indent="-228600" lvl="3" marL="18288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4pPr>
            <a:lvl5pPr indent="-228600" lvl="4" marL="22860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NP_Nova_Logo.jpg" id="99" name="Google Shape;99;p18"/>
          <p:cNvPicPr preferRelativeResize="0"/>
          <p:nvPr/>
        </p:nvPicPr>
        <p:blipFill rotWithShape="1">
          <a:blip r:embed="rId2">
            <a:alphaModFix/>
          </a:blip>
          <a:srcRect b="0" l="0" r="0" t="0"/>
          <a:stretch/>
        </p:blipFill>
        <p:spPr>
          <a:xfrm>
            <a:off x="7276757" y="4206373"/>
            <a:ext cx="1867243" cy="93712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rner Images">
  <p:cSld name="2 Corner Images">
    <p:spTree>
      <p:nvGrpSpPr>
        <p:cNvPr id="100" name="Shape 100"/>
        <p:cNvGrpSpPr/>
        <p:nvPr/>
      </p:nvGrpSpPr>
      <p:grpSpPr>
        <a:xfrm>
          <a:off x="0" y="0"/>
          <a:ext cx="0" cy="0"/>
          <a:chOff x="0" y="0"/>
          <a:chExt cx="0" cy="0"/>
        </a:xfrm>
      </p:grpSpPr>
      <p:sp>
        <p:nvSpPr>
          <p:cNvPr id="101" name="Google Shape;101;p19"/>
          <p:cNvSpPr/>
          <p:nvPr>
            <p:ph idx="2" type="pic"/>
          </p:nvPr>
        </p:nvSpPr>
        <p:spPr>
          <a:xfrm>
            <a:off x="-26611" y="-8354"/>
            <a:ext cx="6256500" cy="3572700"/>
          </a:xfrm>
          <a:prstGeom prst="rect">
            <a:avLst/>
          </a:prstGeom>
          <a:gradFill>
            <a:gsLst>
              <a:gs pos="0">
                <a:schemeClr val="dk2"/>
              </a:gs>
              <a:gs pos="100000">
                <a:schemeClr val="accent1"/>
              </a:gs>
            </a:gsLst>
            <a:lin ang="18359975" scaled="0"/>
          </a:gradFill>
          <a:ln>
            <a:noFill/>
          </a:ln>
        </p:spPr>
        <p:txBody>
          <a:bodyPr anchorCtr="0" anchor="ctr" bIns="45700" lIns="91425" spcFirstLastPara="1" rIns="91425" wrap="square" tIns="45700">
            <a:noAutofit/>
          </a:bodyPr>
          <a:lstStyle>
            <a:lvl1pPr lvl="0" marR="0" rtl="0" algn="l">
              <a:lnSpc>
                <a:spcPct val="100000"/>
              </a:lnSpc>
              <a:spcBef>
                <a:spcPts val="200"/>
              </a:spcBef>
              <a:spcAft>
                <a:spcPts val="0"/>
              </a:spcAft>
              <a:buClr>
                <a:srgbClr val="FFFFFF"/>
              </a:buClr>
              <a:buSzPts val="1000"/>
              <a:buFont typeface="Arial"/>
              <a:buNone/>
              <a:defRPr b="0" i="0" sz="1000" u="none" cap="none" strike="noStrike">
                <a:solidFill>
                  <a:srgbClr val="FFFFFF"/>
                </a:solidFill>
                <a:latin typeface="Montserrat Light"/>
                <a:ea typeface="Montserrat Light"/>
                <a:cs typeface="Montserrat Light"/>
                <a:sym typeface="Montserrat Light"/>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102" name="Google Shape;102;p19"/>
          <p:cNvCxnSpPr/>
          <p:nvPr/>
        </p:nvCxnSpPr>
        <p:spPr>
          <a:xfrm flipH="1" rot="10800000">
            <a:off x="-74307" y="-87697"/>
            <a:ext cx="6599700" cy="3810000"/>
          </a:xfrm>
          <a:prstGeom prst="straightConnector1">
            <a:avLst/>
          </a:prstGeom>
          <a:noFill/>
          <a:ln cap="sq" cmpd="sng" w="269875">
            <a:solidFill>
              <a:srgbClr val="FFCF01"/>
            </a:solidFill>
            <a:prstDash val="solid"/>
            <a:round/>
            <a:headEnd len="sm" w="sm" type="none"/>
            <a:tailEnd len="sm" w="sm" type="none"/>
          </a:ln>
        </p:spPr>
      </p:cxnSp>
      <p:sp>
        <p:nvSpPr>
          <p:cNvPr id="103" name="Google Shape;103;p19"/>
          <p:cNvSpPr txBox="1"/>
          <p:nvPr>
            <p:ph idx="1" type="body"/>
          </p:nvPr>
        </p:nvSpPr>
        <p:spPr>
          <a:xfrm>
            <a:off x="4121003" y="1419290"/>
            <a:ext cx="4288500" cy="10452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560"/>
              </a:spcBef>
              <a:spcAft>
                <a:spcPts val="0"/>
              </a:spcAft>
              <a:buClr>
                <a:schemeClr val="dk2"/>
              </a:buClr>
              <a:buSzPts val="2800"/>
              <a:buFont typeface="Arial"/>
              <a:buNone/>
              <a:defRPr b="1" i="0" sz="28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4" name="Google Shape;104;p19"/>
          <p:cNvSpPr txBox="1"/>
          <p:nvPr>
            <p:ph idx="3" type="body"/>
          </p:nvPr>
        </p:nvSpPr>
        <p:spPr>
          <a:xfrm>
            <a:off x="3716809" y="2642923"/>
            <a:ext cx="4692600" cy="15177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2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1pPr>
            <a:lvl2pPr indent="-228600" lvl="1" marL="9144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2pPr>
            <a:lvl3pPr indent="-228600" lvl="2" marL="13716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3pPr>
            <a:lvl4pPr indent="-228600" lvl="3" marL="18288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4pPr>
            <a:lvl5pPr indent="-228600" lvl="4" marL="22860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NP_Nova_Logo.jpg" id="105" name="Google Shape;105;p19"/>
          <p:cNvPicPr preferRelativeResize="0"/>
          <p:nvPr/>
        </p:nvPicPr>
        <p:blipFill rotWithShape="1">
          <a:blip r:embed="rId2">
            <a:alphaModFix/>
          </a:blip>
          <a:srcRect b="0" l="0" r="0" t="0"/>
          <a:stretch/>
        </p:blipFill>
        <p:spPr>
          <a:xfrm>
            <a:off x="7276757" y="4206373"/>
            <a:ext cx="1867243" cy="9371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rner Image">
  <p:cSld name="1_Corner Image">
    <p:spTree>
      <p:nvGrpSpPr>
        <p:cNvPr id="106" name="Shape 106"/>
        <p:cNvGrpSpPr/>
        <p:nvPr/>
      </p:nvGrpSpPr>
      <p:grpSpPr>
        <a:xfrm>
          <a:off x="0" y="0"/>
          <a:ext cx="0" cy="0"/>
          <a:chOff x="0" y="0"/>
          <a:chExt cx="0" cy="0"/>
        </a:xfrm>
      </p:grpSpPr>
      <p:sp>
        <p:nvSpPr>
          <p:cNvPr id="107" name="Google Shape;107;p20"/>
          <p:cNvSpPr/>
          <p:nvPr>
            <p:ph idx="2" type="pic"/>
          </p:nvPr>
        </p:nvSpPr>
        <p:spPr>
          <a:xfrm>
            <a:off x="3116060" y="-40215"/>
            <a:ext cx="6138300" cy="2977800"/>
          </a:xfrm>
          <a:prstGeom prst="rect">
            <a:avLst/>
          </a:prstGeom>
          <a:gradFill>
            <a:gsLst>
              <a:gs pos="0">
                <a:schemeClr val="dk2"/>
              </a:gs>
              <a:gs pos="100000">
                <a:schemeClr val="accent1"/>
              </a:gs>
            </a:gsLst>
            <a:lin ang="18359975" scaled="0"/>
          </a:gradFill>
          <a:ln>
            <a:noFill/>
          </a:ln>
        </p:spPr>
        <p:txBody>
          <a:bodyPr anchorCtr="0" anchor="ctr" bIns="45700" lIns="91425" spcFirstLastPara="1" rIns="91425" wrap="square" tIns="45700">
            <a:noAutofit/>
          </a:bodyPr>
          <a:lstStyle>
            <a:lvl1pPr lvl="0" marR="0" rtl="0" algn="l">
              <a:lnSpc>
                <a:spcPct val="100000"/>
              </a:lnSpc>
              <a:spcBef>
                <a:spcPts val="200"/>
              </a:spcBef>
              <a:spcAft>
                <a:spcPts val="0"/>
              </a:spcAft>
              <a:buClr>
                <a:srgbClr val="FFFFFF"/>
              </a:buClr>
              <a:buSzPts val="1000"/>
              <a:buFont typeface="Arial"/>
              <a:buNone/>
              <a:defRPr b="0" i="0" sz="1000" u="none" cap="none" strike="noStrike">
                <a:solidFill>
                  <a:srgbClr val="FFFFFF"/>
                </a:solidFill>
                <a:latin typeface="Montserrat Light"/>
                <a:ea typeface="Montserrat Light"/>
                <a:cs typeface="Montserrat Light"/>
                <a:sym typeface="Montserrat Light"/>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8" name="Google Shape;108;p20"/>
          <p:cNvSpPr/>
          <p:nvPr>
            <p:ph idx="3" type="pic"/>
          </p:nvPr>
        </p:nvSpPr>
        <p:spPr>
          <a:xfrm>
            <a:off x="4444578" y="2993561"/>
            <a:ext cx="4803600" cy="2233200"/>
          </a:xfrm>
          <a:prstGeom prst="rect">
            <a:avLst/>
          </a:prstGeom>
          <a:gradFill>
            <a:gsLst>
              <a:gs pos="0">
                <a:schemeClr val="dk2"/>
              </a:gs>
              <a:gs pos="100000">
                <a:schemeClr val="accent1"/>
              </a:gs>
            </a:gsLst>
            <a:lin ang="18359975" scaled="0"/>
          </a:gradFill>
          <a:ln>
            <a:noFill/>
          </a:ln>
        </p:spPr>
        <p:txBody>
          <a:bodyPr anchorCtr="0" anchor="ctr" bIns="45700" lIns="91425" spcFirstLastPara="1" rIns="91425" wrap="square" tIns="45700">
            <a:noAutofit/>
          </a:bodyPr>
          <a:lstStyle>
            <a:lvl1pPr lvl="0" marR="0" rtl="0" algn="l">
              <a:lnSpc>
                <a:spcPct val="100000"/>
              </a:lnSpc>
              <a:spcBef>
                <a:spcPts val="200"/>
              </a:spcBef>
              <a:spcAft>
                <a:spcPts val="0"/>
              </a:spcAft>
              <a:buClr>
                <a:srgbClr val="FFFFFF"/>
              </a:buClr>
              <a:buSzPts val="1000"/>
              <a:buFont typeface="Arial"/>
              <a:buNone/>
              <a:defRPr b="0" i="0" sz="1000" u="none" cap="none" strike="noStrike">
                <a:solidFill>
                  <a:srgbClr val="FFFFFF"/>
                </a:solidFill>
                <a:latin typeface="Montserrat Light"/>
                <a:ea typeface="Montserrat Light"/>
                <a:cs typeface="Montserrat Light"/>
                <a:sym typeface="Montserrat Light"/>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20"/>
          <p:cNvSpPr txBox="1"/>
          <p:nvPr>
            <p:ph idx="1" type="body"/>
          </p:nvPr>
        </p:nvSpPr>
        <p:spPr>
          <a:xfrm>
            <a:off x="797036" y="1126865"/>
            <a:ext cx="4288500" cy="1045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560"/>
              </a:spcBef>
              <a:spcAft>
                <a:spcPts val="0"/>
              </a:spcAft>
              <a:buClr>
                <a:schemeClr val="dk2"/>
              </a:buClr>
              <a:buSzPts val="2800"/>
              <a:buFont typeface="Arial"/>
              <a:buNone/>
              <a:defRPr b="1" i="0" sz="28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0" name="Google Shape;110;p20"/>
          <p:cNvSpPr txBox="1"/>
          <p:nvPr>
            <p:ph idx="4" type="body"/>
          </p:nvPr>
        </p:nvSpPr>
        <p:spPr>
          <a:xfrm>
            <a:off x="797036" y="2350498"/>
            <a:ext cx="4692600" cy="1517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1pPr>
            <a:lvl2pPr indent="-228600" lvl="1" marL="9144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2pPr>
            <a:lvl3pPr indent="-228600" lvl="2" marL="13716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3pPr>
            <a:lvl4pPr indent="-228600" lvl="3" marL="18288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4pPr>
            <a:lvl5pPr indent="-228600" lvl="4" marL="22860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111" name="Google Shape;111;p20"/>
          <p:cNvCxnSpPr/>
          <p:nvPr/>
        </p:nvCxnSpPr>
        <p:spPr>
          <a:xfrm flipH="1">
            <a:off x="4077443" y="2381153"/>
            <a:ext cx="5180400" cy="2974500"/>
          </a:xfrm>
          <a:prstGeom prst="straightConnector1">
            <a:avLst/>
          </a:prstGeom>
          <a:noFill/>
          <a:ln cap="sq" cmpd="sng" w="269875">
            <a:solidFill>
              <a:srgbClr val="FFCF01"/>
            </a:solidFill>
            <a:prstDash val="solid"/>
            <a:round/>
            <a:headEnd len="sm" w="sm" type="none"/>
            <a:tailEnd len="sm" w="sm" type="none"/>
          </a:ln>
        </p:spPr>
      </p:cxnSp>
      <p:cxnSp>
        <p:nvCxnSpPr>
          <p:cNvPr id="112" name="Google Shape;112;p20"/>
          <p:cNvCxnSpPr/>
          <p:nvPr/>
        </p:nvCxnSpPr>
        <p:spPr>
          <a:xfrm rot="10800000">
            <a:off x="2970315" y="-87697"/>
            <a:ext cx="6599700" cy="3810000"/>
          </a:xfrm>
          <a:prstGeom prst="straightConnector1">
            <a:avLst/>
          </a:prstGeom>
          <a:noFill/>
          <a:ln cap="sq" cmpd="sng" w="269875">
            <a:solidFill>
              <a:schemeClr val="dk2"/>
            </a:solidFill>
            <a:prstDash val="solid"/>
            <a:round/>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background">
  <p:cSld name="Full Image background">
    <p:spTree>
      <p:nvGrpSpPr>
        <p:cNvPr id="113" name="Shape 113"/>
        <p:cNvGrpSpPr/>
        <p:nvPr/>
      </p:nvGrpSpPr>
      <p:grpSpPr>
        <a:xfrm>
          <a:off x="0" y="0"/>
          <a:ext cx="0" cy="0"/>
          <a:chOff x="0" y="0"/>
          <a:chExt cx="0" cy="0"/>
        </a:xfrm>
      </p:grpSpPr>
      <p:sp>
        <p:nvSpPr>
          <p:cNvPr id="114" name="Google Shape;114;p21"/>
          <p:cNvSpPr/>
          <p:nvPr/>
        </p:nvSpPr>
        <p:spPr>
          <a:xfrm>
            <a:off x="1753960" y="3082967"/>
            <a:ext cx="1103700" cy="1103700"/>
          </a:xfrm>
          <a:prstGeom prst="ellipse">
            <a:avLst/>
          </a:prstGeom>
          <a:gradFill>
            <a:gsLst>
              <a:gs pos="0">
                <a:srgbClr val="188EBF">
                  <a:alpha val="77254"/>
                </a:srgbClr>
              </a:gs>
              <a:gs pos="99000">
                <a:srgbClr val="1F497D">
                  <a:alpha val="77254"/>
                </a:srgbClr>
              </a:gs>
              <a:gs pos="100000">
                <a:srgbClr val="1F497D">
                  <a:alpha val="77254"/>
                </a:srgbClr>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a:ea typeface="Montserrat"/>
              <a:cs typeface="Montserrat"/>
              <a:sym typeface="Montserrat"/>
            </a:endParaRPr>
          </a:p>
        </p:txBody>
      </p:sp>
      <p:sp>
        <p:nvSpPr>
          <p:cNvPr id="115" name="Google Shape;115;p21"/>
          <p:cNvSpPr/>
          <p:nvPr/>
        </p:nvSpPr>
        <p:spPr>
          <a:xfrm>
            <a:off x="-183820" y="1127915"/>
            <a:ext cx="3852000" cy="1035900"/>
          </a:xfrm>
          <a:prstGeom prst="rect">
            <a:avLst/>
          </a:prstGeom>
          <a:gradFill>
            <a:gsLst>
              <a:gs pos="0">
                <a:schemeClr val="accent5"/>
              </a:gs>
              <a:gs pos="100000">
                <a:schemeClr val="accent4"/>
              </a:gs>
            </a:gsLst>
            <a:lin ang="18660089"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a:ea typeface="Montserrat"/>
              <a:cs typeface="Montserrat"/>
              <a:sym typeface="Montserrat"/>
            </a:endParaRPr>
          </a:p>
        </p:txBody>
      </p:sp>
      <p:sp>
        <p:nvSpPr>
          <p:cNvPr id="116" name="Google Shape;116;p21"/>
          <p:cNvSpPr txBox="1"/>
          <p:nvPr>
            <p:ph idx="1" type="body"/>
          </p:nvPr>
        </p:nvSpPr>
        <p:spPr>
          <a:xfrm>
            <a:off x="568172" y="1127916"/>
            <a:ext cx="3099900" cy="10359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480"/>
              </a:spcBef>
              <a:spcAft>
                <a:spcPts val="0"/>
              </a:spcAft>
              <a:buClr>
                <a:schemeClr val="lt1"/>
              </a:buClr>
              <a:buSzPts val="2400"/>
              <a:buFont typeface="Arial"/>
              <a:buNone/>
              <a:defRPr b="1" i="0" sz="2400" u="none" cap="none" strike="noStrike">
                <a:solidFill>
                  <a:schemeClr val="lt1"/>
                </a:solidFill>
                <a:latin typeface="Montserrat"/>
                <a:ea typeface="Montserrat"/>
                <a:cs typeface="Montserrat"/>
                <a:sym typeface="Montserrat"/>
              </a:defRPr>
            </a:lvl1pPr>
            <a:lvl2pPr indent="-228600" lvl="1" marL="9144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7" name="Google Shape;117;p21"/>
          <p:cNvSpPr txBox="1"/>
          <p:nvPr>
            <p:ph idx="2" type="body"/>
          </p:nvPr>
        </p:nvSpPr>
        <p:spPr>
          <a:xfrm>
            <a:off x="1753960" y="3467293"/>
            <a:ext cx="1103700" cy="518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140"/>
              </a:spcBef>
              <a:spcAft>
                <a:spcPts val="0"/>
              </a:spcAft>
              <a:buClr>
                <a:srgbClr val="FFFFFF"/>
              </a:buClr>
              <a:buSzPts val="700"/>
              <a:buFont typeface="Arial"/>
              <a:buNone/>
              <a:defRPr b="0" i="0" sz="700" u="none" cap="none" strike="noStrike">
                <a:solidFill>
                  <a:srgbClr val="FFFFFF"/>
                </a:solidFill>
                <a:latin typeface="Montserrat Light"/>
                <a:ea typeface="Montserrat Light"/>
                <a:cs typeface="Montserrat Light"/>
                <a:sym typeface="Montserrat Light"/>
              </a:defRPr>
            </a:lvl1pPr>
            <a:lvl2pPr indent="-228600" lvl="1" marL="9144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2pPr>
            <a:lvl3pPr indent="-228600" lvl="2" marL="13716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3pPr>
            <a:lvl4pPr indent="-228600" lvl="3" marL="18288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4pPr>
            <a:lvl5pPr indent="-228600" lvl="4" marL="22860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8" name="Google Shape;118;p21"/>
          <p:cNvSpPr txBox="1"/>
          <p:nvPr>
            <p:ph idx="3" type="body"/>
          </p:nvPr>
        </p:nvSpPr>
        <p:spPr>
          <a:xfrm>
            <a:off x="1753960" y="3208292"/>
            <a:ext cx="1103700" cy="25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280"/>
              </a:spcBef>
              <a:spcAft>
                <a:spcPts val="0"/>
              </a:spcAft>
              <a:buClr>
                <a:srgbClr val="FFFFFF"/>
              </a:buClr>
              <a:buSzPts val="1400"/>
              <a:buFont typeface="Arial"/>
              <a:buNone/>
              <a:defRPr b="1" i="0" sz="1400" u="none" cap="none" strike="noStrike">
                <a:solidFill>
                  <a:srgbClr val="FFFFFF"/>
                </a:solidFill>
                <a:latin typeface="Montserrat"/>
                <a:ea typeface="Montserrat"/>
                <a:cs typeface="Montserrat"/>
                <a:sym typeface="Montserrat"/>
              </a:defRPr>
            </a:lvl1pPr>
            <a:lvl2pPr indent="-228600" lvl="1" marL="9144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2pPr>
            <a:lvl3pPr indent="-228600" lvl="2" marL="13716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3pPr>
            <a:lvl4pPr indent="-228600" lvl="3" marL="18288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4pPr>
            <a:lvl5pPr indent="-228600" lvl="4" marL="22860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9" name="Google Shape;119;p21"/>
          <p:cNvSpPr/>
          <p:nvPr/>
        </p:nvSpPr>
        <p:spPr>
          <a:xfrm>
            <a:off x="4778634" y="3082967"/>
            <a:ext cx="1103700" cy="1103700"/>
          </a:xfrm>
          <a:prstGeom prst="ellipse">
            <a:avLst/>
          </a:prstGeom>
          <a:gradFill>
            <a:gsLst>
              <a:gs pos="0">
                <a:srgbClr val="188EBF">
                  <a:alpha val="77254"/>
                </a:srgbClr>
              </a:gs>
              <a:gs pos="99000">
                <a:srgbClr val="1F497D">
                  <a:alpha val="77254"/>
                </a:srgbClr>
              </a:gs>
              <a:gs pos="100000">
                <a:srgbClr val="1F497D">
                  <a:alpha val="77254"/>
                </a:srgbClr>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a:ea typeface="Montserrat"/>
              <a:cs typeface="Montserrat"/>
              <a:sym typeface="Montserrat"/>
            </a:endParaRPr>
          </a:p>
        </p:txBody>
      </p:sp>
      <p:sp>
        <p:nvSpPr>
          <p:cNvPr id="120" name="Google Shape;120;p21"/>
          <p:cNvSpPr txBox="1"/>
          <p:nvPr>
            <p:ph idx="4" type="body"/>
          </p:nvPr>
        </p:nvSpPr>
        <p:spPr>
          <a:xfrm>
            <a:off x="4778634" y="3467293"/>
            <a:ext cx="1103700" cy="518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140"/>
              </a:spcBef>
              <a:spcAft>
                <a:spcPts val="0"/>
              </a:spcAft>
              <a:buClr>
                <a:srgbClr val="FFFFFF"/>
              </a:buClr>
              <a:buSzPts val="700"/>
              <a:buFont typeface="Arial"/>
              <a:buNone/>
              <a:defRPr b="0" i="0" sz="700" u="none" cap="none" strike="noStrike">
                <a:solidFill>
                  <a:srgbClr val="FFFFFF"/>
                </a:solidFill>
                <a:latin typeface="Montserrat Light"/>
                <a:ea typeface="Montserrat Light"/>
                <a:cs typeface="Montserrat Light"/>
                <a:sym typeface="Montserrat Light"/>
              </a:defRPr>
            </a:lvl1pPr>
            <a:lvl2pPr indent="-228600" lvl="1" marL="9144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2pPr>
            <a:lvl3pPr indent="-228600" lvl="2" marL="13716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3pPr>
            <a:lvl4pPr indent="-228600" lvl="3" marL="18288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4pPr>
            <a:lvl5pPr indent="-228600" lvl="4" marL="22860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1" name="Google Shape;121;p21"/>
          <p:cNvSpPr txBox="1"/>
          <p:nvPr>
            <p:ph idx="5" type="body"/>
          </p:nvPr>
        </p:nvSpPr>
        <p:spPr>
          <a:xfrm>
            <a:off x="4778634" y="3208292"/>
            <a:ext cx="1103700" cy="25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280"/>
              </a:spcBef>
              <a:spcAft>
                <a:spcPts val="0"/>
              </a:spcAft>
              <a:buClr>
                <a:srgbClr val="FFFFFF"/>
              </a:buClr>
              <a:buSzPts val="1400"/>
              <a:buFont typeface="Arial"/>
              <a:buNone/>
              <a:defRPr b="1" i="0" sz="1400" u="none" cap="none" strike="noStrike">
                <a:solidFill>
                  <a:srgbClr val="FFFFFF"/>
                </a:solidFill>
                <a:latin typeface="Montserrat"/>
                <a:ea typeface="Montserrat"/>
                <a:cs typeface="Montserrat"/>
                <a:sym typeface="Montserrat"/>
              </a:defRPr>
            </a:lvl1pPr>
            <a:lvl2pPr indent="-228600" lvl="1" marL="9144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2pPr>
            <a:lvl3pPr indent="-228600" lvl="2" marL="13716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3pPr>
            <a:lvl4pPr indent="-228600" lvl="3" marL="18288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4pPr>
            <a:lvl5pPr indent="-228600" lvl="4" marL="22860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2" name="Google Shape;122;p21"/>
          <p:cNvSpPr/>
          <p:nvPr/>
        </p:nvSpPr>
        <p:spPr>
          <a:xfrm>
            <a:off x="6257550" y="3082967"/>
            <a:ext cx="1103700" cy="1103700"/>
          </a:xfrm>
          <a:prstGeom prst="ellipse">
            <a:avLst/>
          </a:prstGeom>
          <a:gradFill>
            <a:gsLst>
              <a:gs pos="0">
                <a:srgbClr val="188EBF">
                  <a:alpha val="77254"/>
                </a:srgbClr>
              </a:gs>
              <a:gs pos="99000">
                <a:srgbClr val="1F497D">
                  <a:alpha val="77254"/>
                </a:srgbClr>
              </a:gs>
              <a:gs pos="100000">
                <a:srgbClr val="1F497D">
                  <a:alpha val="77254"/>
                </a:srgbClr>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a:ea typeface="Montserrat"/>
              <a:cs typeface="Montserrat"/>
              <a:sym typeface="Montserrat"/>
            </a:endParaRPr>
          </a:p>
        </p:txBody>
      </p:sp>
      <p:sp>
        <p:nvSpPr>
          <p:cNvPr id="123" name="Google Shape;123;p21"/>
          <p:cNvSpPr txBox="1"/>
          <p:nvPr>
            <p:ph idx="6" type="body"/>
          </p:nvPr>
        </p:nvSpPr>
        <p:spPr>
          <a:xfrm>
            <a:off x="6257550" y="3467293"/>
            <a:ext cx="1103700" cy="518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140"/>
              </a:spcBef>
              <a:spcAft>
                <a:spcPts val="0"/>
              </a:spcAft>
              <a:buClr>
                <a:srgbClr val="FFFFFF"/>
              </a:buClr>
              <a:buSzPts val="700"/>
              <a:buFont typeface="Arial"/>
              <a:buNone/>
              <a:defRPr b="0" i="0" sz="700" u="none" cap="none" strike="noStrike">
                <a:solidFill>
                  <a:srgbClr val="FFFFFF"/>
                </a:solidFill>
                <a:latin typeface="Montserrat Light"/>
                <a:ea typeface="Montserrat Light"/>
                <a:cs typeface="Montserrat Light"/>
                <a:sym typeface="Montserrat Light"/>
              </a:defRPr>
            </a:lvl1pPr>
            <a:lvl2pPr indent="-228600" lvl="1" marL="9144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2pPr>
            <a:lvl3pPr indent="-228600" lvl="2" marL="13716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3pPr>
            <a:lvl4pPr indent="-228600" lvl="3" marL="18288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4pPr>
            <a:lvl5pPr indent="-228600" lvl="4" marL="22860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4" name="Google Shape;124;p21"/>
          <p:cNvSpPr txBox="1"/>
          <p:nvPr>
            <p:ph idx="7" type="body"/>
          </p:nvPr>
        </p:nvSpPr>
        <p:spPr>
          <a:xfrm>
            <a:off x="6257550" y="3208292"/>
            <a:ext cx="1103700" cy="25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280"/>
              </a:spcBef>
              <a:spcAft>
                <a:spcPts val="0"/>
              </a:spcAft>
              <a:buClr>
                <a:srgbClr val="FFFFFF"/>
              </a:buClr>
              <a:buSzPts val="1400"/>
              <a:buFont typeface="Arial"/>
              <a:buNone/>
              <a:defRPr b="1" i="0" sz="1400" u="none" cap="none" strike="noStrike">
                <a:solidFill>
                  <a:srgbClr val="FFFFFF"/>
                </a:solidFill>
                <a:latin typeface="Montserrat"/>
                <a:ea typeface="Montserrat"/>
                <a:cs typeface="Montserrat"/>
                <a:sym typeface="Montserrat"/>
              </a:defRPr>
            </a:lvl1pPr>
            <a:lvl2pPr indent="-228600" lvl="1" marL="9144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2pPr>
            <a:lvl3pPr indent="-228600" lvl="2" marL="13716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3pPr>
            <a:lvl4pPr indent="-228600" lvl="3" marL="18288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4pPr>
            <a:lvl5pPr indent="-228600" lvl="4" marL="22860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5" name="Google Shape;125;p21"/>
          <p:cNvSpPr/>
          <p:nvPr/>
        </p:nvSpPr>
        <p:spPr>
          <a:xfrm>
            <a:off x="3249586" y="3082967"/>
            <a:ext cx="1103700" cy="1103700"/>
          </a:xfrm>
          <a:prstGeom prst="ellipse">
            <a:avLst/>
          </a:prstGeom>
          <a:gradFill>
            <a:gsLst>
              <a:gs pos="0">
                <a:srgbClr val="188EBF">
                  <a:alpha val="77254"/>
                </a:srgbClr>
              </a:gs>
              <a:gs pos="99000">
                <a:srgbClr val="1F497D">
                  <a:alpha val="77254"/>
                </a:srgbClr>
              </a:gs>
              <a:gs pos="100000">
                <a:srgbClr val="1F497D">
                  <a:alpha val="77254"/>
                </a:srgbClr>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a:ea typeface="Montserrat"/>
              <a:cs typeface="Montserrat"/>
              <a:sym typeface="Montserrat"/>
            </a:endParaRPr>
          </a:p>
        </p:txBody>
      </p:sp>
      <p:sp>
        <p:nvSpPr>
          <p:cNvPr id="126" name="Google Shape;126;p21"/>
          <p:cNvSpPr txBox="1"/>
          <p:nvPr>
            <p:ph idx="8" type="body"/>
          </p:nvPr>
        </p:nvSpPr>
        <p:spPr>
          <a:xfrm>
            <a:off x="3249586" y="3467293"/>
            <a:ext cx="1103700" cy="518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140"/>
              </a:spcBef>
              <a:spcAft>
                <a:spcPts val="0"/>
              </a:spcAft>
              <a:buClr>
                <a:srgbClr val="FFFFFF"/>
              </a:buClr>
              <a:buSzPts val="700"/>
              <a:buFont typeface="Arial"/>
              <a:buNone/>
              <a:defRPr b="0" i="0" sz="700" u="none" cap="none" strike="noStrike">
                <a:solidFill>
                  <a:srgbClr val="FFFFFF"/>
                </a:solidFill>
                <a:latin typeface="Montserrat Light"/>
                <a:ea typeface="Montserrat Light"/>
                <a:cs typeface="Montserrat Light"/>
                <a:sym typeface="Montserrat Light"/>
              </a:defRPr>
            </a:lvl1pPr>
            <a:lvl2pPr indent="-228600" lvl="1" marL="9144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2pPr>
            <a:lvl3pPr indent="-228600" lvl="2" marL="13716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3pPr>
            <a:lvl4pPr indent="-228600" lvl="3" marL="18288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4pPr>
            <a:lvl5pPr indent="-228600" lvl="4" marL="22860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7" name="Google Shape;127;p21"/>
          <p:cNvSpPr txBox="1"/>
          <p:nvPr>
            <p:ph idx="9" type="body"/>
          </p:nvPr>
        </p:nvSpPr>
        <p:spPr>
          <a:xfrm>
            <a:off x="3249586" y="3208292"/>
            <a:ext cx="1103700" cy="250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280"/>
              </a:spcBef>
              <a:spcAft>
                <a:spcPts val="0"/>
              </a:spcAft>
              <a:buClr>
                <a:srgbClr val="FFFFFF"/>
              </a:buClr>
              <a:buSzPts val="1400"/>
              <a:buFont typeface="Arial"/>
              <a:buNone/>
              <a:defRPr b="1" i="0" sz="1400" u="none" cap="none" strike="noStrike">
                <a:solidFill>
                  <a:srgbClr val="FFFFFF"/>
                </a:solidFill>
                <a:latin typeface="Montserrat"/>
                <a:ea typeface="Montserrat"/>
                <a:cs typeface="Montserrat"/>
                <a:sym typeface="Montserrat"/>
              </a:defRPr>
            </a:lvl1pPr>
            <a:lvl2pPr indent="-228600" lvl="1" marL="9144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2pPr>
            <a:lvl3pPr indent="-228600" lvl="2" marL="13716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3pPr>
            <a:lvl4pPr indent="-228600" lvl="3" marL="18288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4pPr>
            <a:lvl5pPr indent="-228600" lvl="4" marL="2286000" marR="0" rtl="0" algn="r">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8" name="Google Shape;128;p21"/>
          <p:cNvSpPr/>
          <p:nvPr>
            <p:ph idx="13" type="pic"/>
          </p:nvPr>
        </p:nvSpPr>
        <p:spPr>
          <a:xfrm>
            <a:off x="0" y="0"/>
            <a:ext cx="9144000" cy="51435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240"/>
              </a:spcBef>
              <a:spcAft>
                <a:spcPts val="0"/>
              </a:spcAft>
              <a:buClr>
                <a:schemeClr val="dk1"/>
              </a:buClr>
              <a:buSzPts val="1200"/>
              <a:buFont typeface="Arial"/>
              <a:buNone/>
              <a:defRPr b="0" i="0" sz="1200" u="none" cap="none" strike="noStrike">
                <a:solidFill>
                  <a:schemeClr val="dk1"/>
                </a:solidFill>
                <a:latin typeface="Montserrat"/>
                <a:ea typeface="Montserrat"/>
                <a:cs typeface="Montserrat"/>
                <a:sym typeface="Montserrat"/>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2802750" y="802500"/>
            <a:ext cx="3538500" cy="3538500"/>
          </a:xfrm>
          <a:prstGeom prst="rect">
            <a:avLst/>
          </a:prstGeom>
          <a:solidFill>
            <a:srgbClr val="FFFFFF"/>
          </a:solidFill>
          <a:ln cap="sq" cmpd="sng" w="31750">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lvl1pPr lvl="0" algn="ctr">
              <a:lnSpc>
                <a:spcPct val="90000"/>
              </a:lnSpc>
              <a:spcBef>
                <a:spcPts val="0"/>
              </a:spcBef>
              <a:spcAft>
                <a:spcPts val="0"/>
              </a:spcAft>
              <a:buClr>
                <a:srgbClr val="262626"/>
              </a:buClr>
              <a:buSzPts val="4800"/>
              <a:buFont typeface="Gill Sans"/>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a:solidFill>
            <a:srgbClr val="1D1D1D">
              <a:alpha val="69803"/>
            </a:srgbClr>
          </a:solid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825"/>
              <a:buFont typeface="Arial"/>
              <a:buNone/>
              <a:defRPr b="0" i="0" sz="825"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25"/>
              <a:buFont typeface="Arial"/>
              <a:buNone/>
              <a:defRPr b="0" i="0" sz="825"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25"/>
              <a:buFont typeface="Arial"/>
              <a:buNone/>
              <a:defRPr b="0" i="0" sz="825"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25"/>
              <a:buFont typeface="Arial"/>
              <a:buNone/>
              <a:defRPr b="0" i="0" sz="825"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25"/>
              <a:buFont typeface="Arial"/>
              <a:buNone/>
              <a:defRPr b="0" i="0" sz="825"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25"/>
              <a:buFont typeface="Arial"/>
              <a:buNone/>
              <a:defRPr b="0" i="0" sz="825"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25"/>
              <a:buFont typeface="Arial"/>
              <a:buNone/>
              <a:defRPr b="0" i="0" sz="825"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25"/>
              <a:buFont typeface="Arial"/>
              <a:buNone/>
              <a:defRPr b="0" i="0" sz="825"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25"/>
              <a:buFont typeface="Arial"/>
              <a:buNone/>
              <a:defRPr b="0" i="0" sz="825"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ography">
  <p:cSld name="Iconography">
    <p:spTree>
      <p:nvGrpSpPr>
        <p:cNvPr id="129" name="Shape 129"/>
        <p:cNvGrpSpPr/>
        <p:nvPr/>
      </p:nvGrpSpPr>
      <p:grpSpPr>
        <a:xfrm>
          <a:off x="0" y="0"/>
          <a:ext cx="0" cy="0"/>
          <a:chOff x="0" y="0"/>
          <a:chExt cx="0" cy="0"/>
        </a:xfrm>
      </p:grpSpPr>
      <p:sp>
        <p:nvSpPr>
          <p:cNvPr id="130" name="Google Shape;130;p22"/>
          <p:cNvSpPr txBox="1"/>
          <p:nvPr/>
        </p:nvSpPr>
        <p:spPr>
          <a:xfrm>
            <a:off x="3319093" y="576649"/>
            <a:ext cx="25059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chemeClr val="dk2"/>
                </a:solidFill>
                <a:latin typeface="Montserrat"/>
                <a:ea typeface="Montserrat"/>
                <a:cs typeface="Montserrat"/>
                <a:sym typeface="Montserrat"/>
              </a:rPr>
              <a:t>Iconography</a:t>
            </a:r>
            <a:endParaRPr b="0" i="0" sz="1400" u="none" cap="none" strike="noStrike">
              <a:solidFill>
                <a:srgbClr val="000000"/>
              </a:solidFill>
              <a:latin typeface="Arial"/>
              <a:ea typeface="Arial"/>
              <a:cs typeface="Arial"/>
              <a:sym typeface="Arial"/>
            </a:endParaRPr>
          </a:p>
        </p:txBody>
      </p:sp>
      <p:grpSp>
        <p:nvGrpSpPr>
          <p:cNvPr id="131" name="Google Shape;131;p22"/>
          <p:cNvGrpSpPr/>
          <p:nvPr/>
        </p:nvGrpSpPr>
        <p:grpSpPr>
          <a:xfrm>
            <a:off x="3211028" y="1554663"/>
            <a:ext cx="581025" cy="576263"/>
            <a:chOff x="2947988" y="1209675"/>
            <a:chExt cx="581025" cy="576263"/>
          </a:xfrm>
        </p:grpSpPr>
        <p:sp>
          <p:nvSpPr>
            <p:cNvPr id="132" name="Google Shape;132;p22"/>
            <p:cNvSpPr/>
            <p:nvPr/>
          </p:nvSpPr>
          <p:spPr>
            <a:xfrm>
              <a:off x="2992438" y="1209675"/>
              <a:ext cx="206375" cy="450850"/>
            </a:xfrm>
            <a:custGeom>
              <a:rect b="b" l="l" r="r" t="t"/>
              <a:pathLst>
                <a:path extrusionOk="0" h="90" w="41">
                  <a:moveTo>
                    <a:pt x="17" y="71"/>
                  </a:moveTo>
                  <a:cubicBezTo>
                    <a:pt x="11" y="73"/>
                    <a:pt x="7" y="76"/>
                    <a:pt x="4" y="80"/>
                  </a:cubicBezTo>
                  <a:cubicBezTo>
                    <a:pt x="2" y="83"/>
                    <a:pt x="0" y="86"/>
                    <a:pt x="0" y="90"/>
                  </a:cubicBezTo>
                  <a:cubicBezTo>
                    <a:pt x="22" y="90"/>
                    <a:pt x="22" y="90"/>
                    <a:pt x="22" y="90"/>
                  </a:cubicBezTo>
                  <a:cubicBezTo>
                    <a:pt x="21" y="88"/>
                    <a:pt x="20" y="85"/>
                    <a:pt x="20" y="82"/>
                  </a:cubicBezTo>
                  <a:cubicBezTo>
                    <a:pt x="20" y="77"/>
                    <a:pt x="22" y="73"/>
                    <a:pt x="25" y="70"/>
                  </a:cubicBezTo>
                  <a:cubicBezTo>
                    <a:pt x="25" y="70"/>
                    <a:pt x="25" y="70"/>
                    <a:pt x="25" y="70"/>
                  </a:cubicBezTo>
                  <a:cubicBezTo>
                    <a:pt x="25" y="70"/>
                    <a:pt x="25" y="69"/>
                    <a:pt x="25" y="69"/>
                  </a:cubicBezTo>
                  <a:cubicBezTo>
                    <a:pt x="27" y="65"/>
                    <a:pt x="29" y="60"/>
                    <a:pt x="27" y="52"/>
                  </a:cubicBezTo>
                  <a:cubicBezTo>
                    <a:pt x="36" y="46"/>
                    <a:pt x="41" y="37"/>
                    <a:pt x="41" y="28"/>
                  </a:cubicBezTo>
                  <a:cubicBezTo>
                    <a:pt x="41" y="17"/>
                    <a:pt x="35" y="7"/>
                    <a:pt x="24" y="1"/>
                  </a:cubicBezTo>
                  <a:cubicBezTo>
                    <a:pt x="22" y="0"/>
                    <a:pt x="22" y="0"/>
                    <a:pt x="22" y="0"/>
                  </a:cubicBezTo>
                  <a:cubicBezTo>
                    <a:pt x="20" y="1"/>
                    <a:pt x="20" y="1"/>
                    <a:pt x="20" y="1"/>
                  </a:cubicBezTo>
                  <a:cubicBezTo>
                    <a:pt x="9" y="7"/>
                    <a:pt x="3" y="17"/>
                    <a:pt x="3" y="28"/>
                  </a:cubicBezTo>
                  <a:cubicBezTo>
                    <a:pt x="3" y="38"/>
                    <a:pt x="9" y="47"/>
                    <a:pt x="19" y="54"/>
                  </a:cubicBezTo>
                  <a:cubicBezTo>
                    <a:pt x="21" y="59"/>
                    <a:pt x="20" y="62"/>
                    <a:pt x="18" y="66"/>
                  </a:cubicBezTo>
                  <a:cubicBezTo>
                    <a:pt x="18" y="68"/>
                    <a:pt x="17" y="69"/>
                    <a:pt x="17" y="71"/>
                  </a:cubicBezTo>
                  <a:close/>
                  <a:moveTo>
                    <a:pt x="17" y="71"/>
                  </a:moveTo>
                  <a:cubicBezTo>
                    <a:pt x="17" y="71"/>
                    <a:pt x="17" y="71"/>
                    <a:pt x="17" y="71"/>
                  </a:cubicBezTo>
                </a:path>
              </a:pathLst>
            </a:cu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33" name="Google Shape;133;p22"/>
            <p:cNvSpPr/>
            <p:nvPr/>
          </p:nvSpPr>
          <p:spPr>
            <a:xfrm>
              <a:off x="2947988" y="1404938"/>
              <a:ext cx="581025" cy="381000"/>
            </a:xfrm>
            <a:custGeom>
              <a:rect b="b" l="l" r="r" t="t"/>
              <a:pathLst>
                <a:path extrusionOk="0" h="76" w="116">
                  <a:moveTo>
                    <a:pt x="80" y="0"/>
                  </a:moveTo>
                  <a:cubicBezTo>
                    <a:pt x="77" y="0"/>
                    <a:pt x="73" y="2"/>
                    <a:pt x="72" y="4"/>
                  </a:cubicBezTo>
                  <a:cubicBezTo>
                    <a:pt x="39" y="36"/>
                    <a:pt x="39" y="36"/>
                    <a:pt x="39" y="36"/>
                  </a:cubicBezTo>
                  <a:cubicBezTo>
                    <a:pt x="35" y="40"/>
                    <a:pt x="35" y="45"/>
                    <a:pt x="39" y="49"/>
                  </a:cubicBezTo>
                  <a:cubicBezTo>
                    <a:pt x="42" y="52"/>
                    <a:pt x="48" y="52"/>
                    <a:pt x="51" y="49"/>
                  </a:cubicBezTo>
                  <a:cubicBezTo>
                    <a:pt x="78" y="22"/>
                    <a:pt x="78" y="22"/>
                    <a:pt x="78" y="22"/>
                  </a:cubicBezTo>
                  <a:cubicBezTo>
                    <a:pt x="83" y="27"/>
                    <a:pt x="83" y="27"/>
                    <a:pt x="83" y="27"/>
                  </a:cubicBezTo>
                  <a:cubicBezTo>
                    <a:pt x="56" y="54"/>
                    <a:pt x="56" y="54"/>
                    <a:pt x="56" y="54"/>
                  </a:cubicBezTo>
                  <a:cubicBezTo>
                    <a:pt x="53" y="57"/>
                    <a:pt x="49" y="59"/>
                    <a:pt x="45" y="59"/>
                  </a:cubicBezTo>
                  <a:cubicBezTo>
                    <a:pt x="9" y="59"/>
                    <a:pt x="9" y="59"/>
                    <a:pt x="9" y="59"/>
                  </a:cubicBezTo>
                  <a:cubicBezTo>
                    <a:pt x="4" y="59"/>
                    <a:pt x="0" y="63"/>
                    <a:pt x="0" y="67"/>
                  </a:cubicBezTo>
                  <a:cubicBezTo>
                    <a:pt x="0" y="72"/>
                    <a:pt x="4" y="76"/>
                    <a:pt x="9" y="76"/>
                  </a:cubicBezTo>
                  <a:cubicBezTo>
                    <a:pt x="58" y="76"/>
                    <a:pt x="58" y="76"/>
                    <a:pt x="58" y="76"/>
                  </a:cubicBezTo>
                  <a:cubicBezTo>
                    <a:pt x="106" y="43"/>
                    <a:pt x="106" y="43"/>
                    <a:pt x="106" y="43"/>
                  </a:cubicBezTo>
                  <a:cubicBezTo>
                    <a:pt x="116" y="43"/>
                    <a:pt x="116" y="43"/>
                    <a:pt x="116" y="43"/>
                  </a:cubicBezTo>
                  <a:cubicBezTo>
                    <a:pt x="116" y="0"/>
                    <a:pt x="116" y="0"/>
                    <a:pt x="116" y="0"/>
                  </a:cubicBezTo>
                  <a:lnTo>
                    <a:pt x="80" y="0"/>
                  </a:lnTo>
                  <a:close/>
                  <a:moveTo>
                    <a:pt x="80" y="0"/>
                  </a:moveTo>
                  <a:cubicBezTo>
                    <a:pt x="80" y="0"/>
                    <a:pt x="80" y="0"/>
                    <a:pt x="80" y="0"/>
                  </a:cubicBezTo>
                </a:path>
              </a:pathLst>
            </a:cu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grpSp>
      <p:sp>
        <p:nvSpPr>
          <p:cNvPr id="134" name="Google Shape;134;p22"/>
          <p:cNvSpPr/>
          <p:nvPr/>
        </p:nvSpPr>
        <p:spPr>
          <a:xfrm>
            <a:off x="6316055" y="1654676"/>
            <a:ext cx="646113" cy="385763"/>
          </a:xfrm>
          <a:custGeom>
            <a:rect b="b" l="l" r="r" t="t"/>
            <a:pathLst>
              <a:path extrusionOk="0" h="77" w="129">
                <a:moveTo>
                  <a:pt x="99" y="16"/>
                </a:moveTo>
                <a:cubicBezTo>
                  <a:pt x="96" y="16"/>
                  <a:pt x="93" y="16"/>
                  <a:pt x="91" y="17"/>
                </a:cubicBezTo>
                <a:cubicBezTo>
                  <a:pt x="91" y="8"/>
                  <a:pt x="91" y="8"/>
                  <a:pt x="91" y="8"/>
                </a:cubicBezTo>
                <a:cubicBezTo>
                  <a:pt x="77" y="8"/>
                  <a:pt x="77" y="8"/>
                  <a:pt x="77" y="8"/>
                </a:cubicBezTo>
                <a:cubicBezTo>
                  <a:pt x="76" y="3"/>
                  <a:pt x="71" y="0"/>
                  <a:pt x="65" y="0"/>
                </a:cubicBezTo>
                <a:cubicBezTo>
                  <a:pt x="59" y="0"/>
                  <a:pt x="54" y="3"/>
                  <a:pt x="53" y="8"/>
                </a:cubicBezTo>
                <a:cubicBezTo>
                  <a:pt x="38" y="8"/>
                  <a:pt x="38" y="8"/>
                  <a:pt x="38" y="8"/>
                </a:cubicBezTo>
                <a:cubicBezTo>
                  <a:pt x="38" y="17"/>
                  <a:pt x="38" y="17"/>
                  <a:pt x="38" y="17"/>
                </a:cubicBezTo>
                <a:cubicBezTo>
                  <a:pt x="35" y="16"/>
                  <a:pt x="33" y="16"/>
                  <a:pt x="30" y="16"/>
                </a:cubicBezTo>
                <a:cubicBezTo>
                  <a:pt x="13" y="16"/>
                  <a:pt x="0" y="30"/>
                  <a:pt x="0" y="46"/>
                </a:cubicBezTo>
                <a:cubicBezTo>
                  <a:pt x="0" y="63"/>
                  <a:pt x="13" y="77"/>
                  <a:pt x="30" y="77"/>
                </a:cubicBezTo>
                <a:cubicBezTo>
                  <a:pt x="41" y="77"/>
                  <a:pt x="51" y="71"/>
                  <a:pt x="57" y="61"/>
                </a:cubicBezTo>
                <a:cubicBezTo>
                  <a:pt x="72" y="61"/>
                  <a:pt x="72" y="61"/>
                  <a:pt x="72" y="61"/>
                </a:cubicBezTo>
                <a:cubicBezTo>
                  <a:pt x="77" y="71"/>
                  <a:pt x="87" y="77"/>
                  <a:pt x="99" y="77"/>
                </a:cubicBezTo>
                <a:cubicBezTo>
                  <a:pt x="115" y="77"/>
                  <a:pt x="129" y="63"/>
                  <a:pt x="129" y="46"/>
                </a:cubicBezTo>
                <a:cubicBezTo>
                  <a:pt x="129" y="30"/>
                  <a:pt x="115" y="16"/>
                  <a:pt x="99" y="16"/>
                </a:cubicBezTo>
                <a:close/>
                <a:moveTo>
                  <a:pt x="30" y="68"/>
                </a:moveTo>
                <a:cubicBezTo>
                  <a:pt x="18" y="68"/>
                  <a:pt x="9" y="58"/>
                  <a:pt x="9" y="46"/>
                </a:cubicBezTo>
                <a:cubicBezTo>
                  <a:pt x="9" y="35"/>
                  <a:pt x="18" y="25"/>
                  <a:pt x="30" y="25"/>
                </a:cubicBezTo>
                <a:cubicBezTo>
                  <a:pt x="42" y="25"/>
                  <a:pt x="51" y="35"/>
                  <a:pt x="51" y="46"/>
                </a:cubicBezTo>
                <a:cubicBezTo>
                  <a:pt x="51" y="58"/>
                  <a:pt x="42" y="68"/>
                  <a:pt x="30" y="68"/>
                </a:cubicBezTo>
                <a:close/>
                <a:moveTo>
                  <a:pt x="75" y="27"/>
                </a:moveTo>
                <a:cubicBezTo>
                  <a:pt x="53" y="27"/>
                  <a:pt x="53" y="27"/>
                  <a:pt x="53" y="27"/>
                </a:cubicBezTo>
                <a:cubicBezTo>
                  <a:pt x="52" y="25"/>
                  <a:pt x="50" y="23"/>
                  <a:pt x="48" y="22"/>
                </a:cubicBezTo>
                <a:cubicBezTo>
                  <a:pt x="81" y="22"/>
                  <a:pt x="81" y="22"/>
                  <a:pt x="81" y="22"/>
                </a:cubicBezTo>
                <a:cubicBezTo>
                  <a:pt x="79" y="23"/>
                  <a:pt x="77" y="25"/>
                  <a:pt x="75" y="27"/>
                </a:cubicBezTo>
                <a:close/>
                <a:moveTo>
                  <a:pt x="99" y="68"/>
                </a:moveTo>
                <a:cubicBezTo>
                  <a:pt x="87" y="68"/>
                  <a:pt x="77" y="58"/>
                  <a:pt x="77" y="46"/>
                </a:cubicBezTo>
                <a:cubicBezTo>
                  <a:pt x="77" y="35"/>
                  <a:pt x="87" y="25"/>
                  <a:pt x="99" y="25"/>
                </a:cubicBezTo>
                <a:cubicBezTo>
                  <a:pt x="110" y="25"/>
                  <a:pt x="120" y="35"/>
                  <a:pt x="120" y="46"/>
                </a:cubicBezTo>
                <a:cubicBezTo>
                  <a:pt x="120" y="58"/>
                  <a:pt x="110" y="68"/>
                  <a:pt x="99" y="68"/>
                </a:cubicBezTo>
                <a:close/>
                <a:moveTo>
                  <a:pt x="99" y="68"/>
                </a:moveTo>
                <a:cubicBezTo>
                  <a:pt x="99" y="68"/>
                  <a:pt x="99" y="68"/>
                  <a:pt x="99" y="68"/>
                </a:cubicBezTo>
              </a:path>
            </a:pathLst>
          </a:cu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grpSp>
        <p:nvGrpSpPr>
          <p:cNvPr id="135" name="Google Shape;135;p22"/>
          <p:cNvGrpSpPr/>
          <p:nvPr/>
        </p:nvGrpSpPr>
        <p:grpSpPr>
          <a:xfrm>
            <a:off x="7428012" y="3004299"/>
            <a:ext cx="366713" cy="555625"/>
            <a:chOff x="8551863" y="3352800"/>
            <a:chExt cx="366713" cy="555625"/>
          </a:xfrm>
        </p:grpSpPr>
        <p:sp>
          <p:nvSpPr>
            <p:cNvPr id="136" name="Google Shape;136;p22"/>
            <p:cNvSpPr/>
            <p:nvPr/>
          </p:nvSpPr>
          <p:spPr>
            <a:xfrm>
              <a:off x="8551863" y="3352800"/>
              <a:ext cx="366713" cy="369888"/>
            </a:xfrm>
            <a:custGeom>
              <a:rect b="b" l="l" r="r" t="t"/>
              <a:pathLst>
                <a:path extrusionOk="0" h="74" w="73">
                  <a:moveTo>
                    <a:pt x="33" y="74"/>
                  </a:moveTo>
                  <a:cubicBezTo>
                    <a:pt x="33" y="45"/>
                    <a:pt x="33" y="45"/>
                    <a:pt x="33" y="45"/>
                  </a:cubicBezTo>
                  <a:cubicBezTo>
                    <a:pt x="24" y="35"/>
                    <a:pt x="24" y="35"/>
                    <a:pt x="24" y="35"/>
                  </a:cubicBezTo>
                  <a:cubicBezTo>
                    <a:pt x="29" y="31"/>
                    <a:pt x="29" y="31"/>
                    <a:pt x="29" y="31"/>
                  </a:cubicBezTo>
                  <a:cubicBezTo>
                    <a:pt x="37" y="39"/>
                    <a:pt x="37" y="39"/>
                    <a:pt x="37" y="39"/>
                  </a:cubicBezTo>
                  <a:cubicBezTo>
                    <a:pt x="45" y="31"/>
                    <a:pt x="45" y="31"/>
                    <a:pt x="45" y="31"/>
                  </a:cubicBezTo>
                  <a:cubicBezTo>
                    <a:pt x="50" y="35"/>
                    <a:pt x="50" y="35"/>
                    <a:pt x="50" y="35"/>
                  </a:cubicBezTo>
                  <a:cubicBezTo>
                    <a:pt x="40" y="45"/>
                    <a:pt x="40" y="45"/>
                    <a:pt x="40" y="45"/>
                  </a:cubicBezTo>
                  <a:cubicBezTo>
                    <a:pt x="40" y="74"/>
                    <a:pt x="40" y="74"/>
                    <a:pt x="40" y="74"/>
                  </a:cubicBezTo>
                  <a:cubicBezTo>
                    <a:pt x="56" y="74"/>
                    <a:pt x="56" y="74"/>
                    <a:pt x="56" y="74"/>
                  </a:cubicBezTo>
                  <a:cubicBezTo>
                    <a:pt x="57" y="70"/>
                    <a:pt x="59" y="66"/>
                    <a:pt x="62" y="63"/>
                  </a:cubicBezTo>
                  <a:cubicBezTo>
                    <a:pt x="63" y="63"/>
                    <a:pt x="63" y="63"/>
                    <a:pt x="63" y="63"/>
                  </a:cubicBezTo>
                  <a:cubicBezTo>
                    <a:pt x="70" y="56"/>
                    <a:pt x="73" y="47"/>
                    <a:pt x="73" y="37"/>
                  </a:cubicBezTo>
                  <a:cubicBezTo>
                    <a:pt x="73" y="17"/>
                    <a:pt x="57" y="0"/>
                    <a:pt x="37" y="0"/>
                  </a:cubicBezTo>
                  <a:cubicBezTo>
                    <a:pt x="16" y="0"/>
                    <a:pt x="0" y="17"/>
                    <a:pt x="0" y="37"/>
                  </a:cubicBezTo>
                  <a:cubicBezTo>
                    <a:pt x="0" y="47"/>
                    <a:pt x="4" y="56"/>
                    <a:pt x="11" y="63"/>
                  </a:cubicBezTo>
                  <a:cubicBezTo>
                    <a:pt x="11" y="63"/>
                    <a:pt x="11" y="63"/>
                    <a:pt x="11" y="63"/>
                  </a:cubicBezTo>
                  <a:cubicBezTo>
                    <a:pt x="14" y="66"/>
                    <a:pt x="16" y="70"/>
                    <a:pt x="17" y="74"/>
                  </a:cubicBezTo>
                  <a:lnTo>
                    <a:pt x="33" y="74"/>
                  </a:lnTo>
                  <a:close/>
                  <a:moveTo>
                    <a:pt x="37" y="18"/>
                  </a:moveTo>
                  <a:cubicBezTo>
                    <a:pt x="37" y="11"/>
                    <a:pt x="37" y="11"/>
                    <a:pt x="37" y="11"/>
                  </a:cubicBezTo>
                  <a:cubicBezTo>
                    <a:pt x="51" y="11"/>
                    <a:pt x="62" y="23"/>
                    <a:pt x="62" y="37"/>
                  </a:cubicBezTo>
                  <a:cubicBezTo>
                    <a:pt x="56" y="37"/>
                    <a:pt x="56" y="37"/>
                    <a:pt x="56" y="37"/>
                  </a:cubicBezTo>
                  <a:cubicBezTo>
                    <a:pt x="56" y="26"/>
                    <a:pt x="47" y="18"/>
                    <a:pt x="37" y="1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37" name="Google Shape;137;p22"/>
            <p:cNvSpPr/>
            <p:nvPr/>
          </p:nvSpPr>
          <p:spPr>
            <a:xfrm>
              <a:off x="8632825" y="3752850"/>
              <a:ext cx="204788" cy="155575"/>
            </a:xfrm>
            <a:custGeom>
              <a:rect b="b" l="l" r="r" t="t"/>
              <a:pathLst>
                <a:path extrusionOk="0" h="31" w="41">
                  <a:moveTo>
                    <a:pt x="0" y="0"/>
                  </a:moveTo>
                  <a:cubicBezTo>
                    <a:pt x="0" y="14"/>
                    <a:pt x="0" y="14"/>
                    <a:pt x="0" y="14"/>
                  </a:cubicBezTo>
                  <a:cubicBezTo>
                    <a:pt x="0" y="16"/>
                    <a:pt x="2" y="18"/>
                    <a:pt x="5" y="19"/>
                  </a:cubicBezTo>
                  <a:cubicBezTo>
                    <a:pt x="5" y="21"/>
                    <a:pt x="5" y="21"/>
                    <a:pt x="5" y="21"/>
                  </a:cubicBezTo>
                  <a:cubicBezTo>
                    <a:pt x="5" y="27"/>
                    <a:pt x="9" y="31"/>
                    <a:pt x="14" y="31"/>
                  </a:cubicBezTo>
                  <a:cubicBezTo>
                    <a:pt x="27" y="31"/>
                    <a:pt x="27" y="31"/>
                    <a:pt x="27" y="31"/>
                  </a:cubicBezTo>
                  <a:cubicBezTo>
                    <a:pt x="33" y="31"/>
                    <a:pt x="37" y="27"/>
                    <a:pt x="37" y="21"/>
                  </a:cubicBezTo>
                  <a:cubicBezTo>
                    <a:pt x="37" y="19"/>
                    <a:pt x="37" y="19"/>
                    <a:pt x="37" y="19"/>
                  </a:cubicBezTo>
                  <a:cubicBezTo>
                    <a:pt x="39" y="18"/>
                    <a:pt x="41" y="16"/>
                    <a:pt x="41" y="14"/>
                  </a:cubicBezTo>
                  <a:cubicBezTo>
                    <a:pt x="41" y="0"/>
                    <a:pt x="41" y="0"/>
                    <a:pt x="41" y="0"/>
                  </a:cubicBez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grpSp>
      <p:grpSp>
        <p:nvGrpSpPr>
          <p:cNvPr id="138" name="Google Shape;138;p22"/>
          <p:cNvGrpSpPr/>
          <p:nvPr/>
        </p:nvGrpSpPr>
        <p:grpSpPr>
          <a:xfrm>
            <a:off x="7204968" y="1508626"/>
            <a:ext cx="812800" cy="608013"/>
            <a:chOff x="8326438" y="1163638"/>
            <a:chExt cx="812800" cy="608013"/>
          </a:xfrm>
        </p:grpSpPr>
        <p:sp>
          <p:nvSpPr>
            <p:cNvPr id="139" name="Google Shape;139;p22"/>
            <p:cNvSpPr/>
            <p:nvPr/>
          </p:nvSpPr>
          <p:spPr>
            <a:xfrm>
              <a:off x="8326438" y="1265238"/>
              <a:ext cx="812800" cy="465138"/>
            </a:xfrm>
            <a:custGeom>
              <a:rect b="b" l="l" r="r" t="t"/>
              <a:pathLst>
                <a:path extrusionOk="0" h="293" w="512">
                  <a:moveTo>
                    <a:pt x="0" y="293"/>
                  </a:moveTo>
                  <a:lnTo>
                    <a:pt x="512" y="0"/>
                  </a:lnTo>
                  <a:lnTo>
                    <a:pt x="0" y="293"/>
                  </a:lnTo>
                  <a:close/>
                </a:path>
              </a:pathLst>
            </a:cu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cxnSp>
          <p:nvCxnSpPr>
            <p:cNvPr id="140" name="Google Shape;140;p22"/>
            <p:cNvCxnSpPr/>
            <p:nvPr/>
          </p:nvCxnSpPr>
          <p:spPr>
            <a:xfrm flipH="1" rot="10800000">
              <a:off x="8326438" y="1265376"/>
              <a:ext cx="812700" cy="465000"/>
            </a:xfrm>
            <a:prstGeom prst="straightConnector1">
              <a:avLst/>
            </a:prstGeom>
            <a:solidFill>
              <a:srgbClr val="1F497D"/>
            </a:solidFill>
            <a:ln>
              <a:noFill/>
            </a:ln>
          </p:spPr>
        </p:cxnSp>
        <p:sp>
          <p:nvSpPr>
            <p:cNvPr id="141" name="Google Shape;141;p22"/>
            <p:cNvSpPr/>
            <p:nvPr/>
          </p:nvSpPr>
          <p:spPr>
            <a:xfrm>
              <a:off x="8512175" y="1395413"/>
              <a:ext cx="436563" cy="376238"/>
            </a:xfrm>
            <a:custGeom>
              <a:rect b="b" l="l" r="r" t="t"/>
              <a:pathLst>
                <a:path extrusionOk="0" h="75" w="87">
                  <a:moveTo>
                    <a:pt x="87" y="42"/>
                  </a:moveTo>
                  <a:cubicBezTo>
                    <a:pt x="87" y="38"/>
                    <a:pt x="87" y="38"/>
                    <a:pt x="87" y="38"/>
                  </a:cubicBezTo>
                  <a:cubicBezTo>
                    <a:pt x="84" y="38"/>
                    <a:pt x="84" y="38"/>
                    <a:pt x="84" y="38"/>
                  </a:cubicBezTo>
                  <a:cubicBezTo>
                    <a:pt x="84" y="34"/>
                    <a:pt x="84" y="34"/>
                    <a:pt x="84" y="34"/>
                  </a:cubicBezTo>
                  <a:cubicBezTo>
                    <a:pt x="78" y="24"/>
                    <a:pt x="78" y="24"/>
                    <a:pt x="78" y="24"/>
                  </a:cubicBezTo>
                  <a:cubicBezTo>
                    <a:pt x="84" y="24"/>
                    <a:pt x="84" y="24"/>
                    <a:pt x="84" y="24"/>
                  </a:cubicBezTo>
                  <a:cubicBezTo>
                    <a:pt x="84" y="18"/>
                    <a:pt x="84" y="18"/>
                    <a:pt x="84" y="18"/>
                  </a:cubicBezTo>
                  <a:cubicBezTo>
                    <a:pt x="70" y="0"/>
                    <a:pt x="70" y="0"/>
                    <a:pt x="70" y="0"/>
                  </a:cubicBezTo>
                  <a:cubicBezTo>
                    <a:pt x="19" y="0"/>
                    <a:pt x="19" y="0"/>
                    <a:pt x="19" y="0"/>
                  </a:cubicBezTo>
                  <a:cubicBezTo>
                    <a:pt x="5" y="21"/>
                    <a:pt x="5" y="21"/>
                    <a:pt x="5" y="21"/>
                  </a:cubicBezTo>
                  <a:cubicBezTo>
                    <a:pt x="3" y="23"/>
                    <a:pt x="2" y="25"/>
                    <a:pt x="2" y="28"/>
                  </a:cubicBezTo>
                  <a:cubicBezTo>
                    <a:pt x="2" y="34"/>
                    <a:pt x="6" y="38"/>
                    <a:pt x="12" y="38"/>
                  </a:cubicBezTo>
                  <a:cubicBezTo>
                    <a:pt x="8" y="40"/>
                    <a:pt x="5" y="44"/>
                    <a:pt x="5" y="48"/>
                  </a:cubicBezTo>
                  <a:cubicBezTo>
                    <a:pt x="5" y="51"/>
                    <a:pt x="7" y="53"/>
                    <a:pt x="9" y="55"/>
                  </a:cubicBezTo>
                  <a:cubicBezTo>
                    <a:pt x="4" y="56"/>
                    <a:pt x="0" y="60"/>
                    <a:pt x="0" y="65"/>
                  </a:cubicBezTo>
                  <a:cubicBezTo>
                    <a:pt x="0" y="71"/>
                    <a:pt x="4" y="75"/>
                    <a:pt x="10" y="75"/>
                  </a:cubicBezTo>
                  <a:cubicBezTo>
                    <a:pt x="82" y="75"/>
                    <a:pt x="82" y="75"/>
                    <a:pt x="82" y="75"/>
                  </a:cubicBezTo>
                  <a:cubicBezTo>
                    <a:pt x="82" y="71"/>
                    <a:pt x="82" y="71"/>
                    <a:pt x="82" y="71"/>
                  </a:cubicBezTo>
                  <a:cubicBezTo>
                    <a:pt x="77" y="71"/>
                    <a:pt x="77" y="71"/>
                    <a:pt x="77" y="71"/>
                  </a:cubicBezTo>
                  <a:cubicBezTo>
                    <a:pt x="77" y="60"/>
                    <a:pt x="77" y="60"/>
                    <a:pt x="77" y="60"/>
                  </a:cubicBezTo>
                  <a:cubicBezTo>
                    <a:pt x="82" y="60"/>
                    <a:pt x="82" y="60"/>
                    <a:pt x="82" y="60"/>
                  </a:cubicBezTo>
                  <a:cubicBezTo>
                    <a:pt x="82" y="58"/>
                    <a:pt x="82" y="58"/>
                    <a:pt x="82" y="58"/>
                  </a:cubicBezTo>
                  <a:cubicBezTo>
                    <a:pt x="87" y="58"/>
                    <a:pt x="87" y="58"/>
                    <a:pt x="87" y="58"/>
                  </a:cubicBezTo>
                  <a:cubicBezTo>
                    <a:pt x="87" y="53"/>
                    <a:pt x="87" y="53"/>
                    <a:pt x="87" y="53"/>
                  </a:cubicBezTo>
                  <a:cubicBezTo>
                    <a:pt x="84" y="53"/>
                    <a:pt x="84" y="53"/>
                    <a:pt x="84" y="53"/>
                  </a:cubicBezTo>
                  <a:cubicBezTo>
                    <a:pt x="84" y="42"/>
                    <a:pt x="84" y="42"/>
                    <a:pt x="84" y="42"/>
                  </a:cubicBezTo>
                  <a:lnTo>
                    <a:pt x="87" y="42"/>
                  </a:lnTo>
                  <a:close/>
                  <a:moveTo>
                    <a:pt x="6" y="28"/>
                  </a:moveTo>
                  <a:cubicBezTo>
                    <a:pt x="6" y="26"/>
                    <a:pt x="7" y="25"/>
                    <a:pt x="9" y="24"/>
                  </a:cubicBezTo>
                  <a:cubicBezTo>
                    <a:pt x="75" y="24"/>
                    <a:pt x="75" y="24"/>
                    <a:pt x="75" y="24"/>
                  </a:cubicBezTo>
                  <a:cubicBezTo>
                    <a:pt x="75" y="34"/>
                    <a:pt x="75" y="34"/>
                    <a:pt x="75" y="34"/>
                  </a:cubicBezTo>
                  <a:cubicBezTo>
                    <a:pt x="12" y="34"/>
                    <a:pt x="12" y="34"/>
                    <a:pt x="12" y="34"/>
                  </a:cubicBezTo>
                  <a:cubicBezTo>
                    <a:pt x="9" y="34"/>
                    <a:pt x="6" y="32"/>
                    <a:pt x="6" y="28"/>
                  </a:cubicBezTo>
                  <a:close/>
                  <a:moveTo>
                    <a:pt x="73" y="71"/>
                  </a:moveTo>
                  <a:cubicBezTo>
                    <a:pt x="10" y="71"/>
                    <a:pt x="10" y="71"/>
                    <a:pt x="10" y="71"/>
                  </a:cubicBezTo>
                  <a:cubicBezTo>
                    <a:pt x="7" y="71"/>
                    <a:pt x="4" y="68"/>
                    <a:pt x="4" y="65"/>
                  </a:cubicBezTo>
                  <a:cubicBezTo>
                    <a:pt x="4" y="62"/>
                    <a:pt x="7" y="60"/>
                    <a:pt x="10" y="60"/>
                  </a:cubicBezTo>
                  <a:cubicBezTo>
                    <a:pt x="73" y="60"/>
                    <a:pt x="73" y="60"/>
                    <a:pt x="73" y="60"/>
                  </a:cubicBezTo>
                  <a:lnTo>
                    <a:pt x="73" y="71"/>
                  </a:lnTo>
                  <a:close/>
                  <a:moveTo>
                    <a:pt x="80" y="53"/>
                  </a:moveTo>
                  <a:cubicBezTo>
                    <a:pt x="15" y="53"/>
                    <a:pt x="15" y="53"/>
                    <a:pt x="15" y="53"/>
                  </a:cubicBezTo>
                  <a:cubicBezTo>
                    <a:pt x="12" y="53"/>
                    <a:pt x="10" y="51"/>
                    <a:pt x="10" y="48"/>
                  </a:cubicBezTo>
                  <a:cubicBezTo>
                    <a:pt x="10" y="45"/>
                    <a:pt x="12" y="42"/>
                    <a:pt x="15" y="42"/>
                  </a:cubicBezTo>
                  <a:cubicBezTo>
                    <a:pt x="80" y="42"/>
                    <a:pt x="80" y="42"/>
                    <a:pt x="80" y="42"/>
                  </a:cubicBezTo>
                  <a:lnTo>
                    <a:pt x="80" y="53"/>
                  </a:lnTo>
                  <a:close/>
                  <a:moveTo>
                    <a:pt x="80" y="53"/>
                  </a:moveTo>
                  <a:cubicBezTo>
                    <a:pt x="80" y="53"/>
                    <a:pt x="80" y="53"/>
                    <a:pt x="80" y="53"/>
                  </a:cubicBezTo>
                </a:path>
              </a:pathLst>
            </a:cu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42" name="Google Shape;142;p22"/>
            <p:cNvSpPr/>
            <p:nvPr/>
          </p:nvSpPr>
          <p:spPr>
            <a:xfrm>
              <a:off x="8718550" y="1163638"/>
              <a:ext cx="34925" cy="65088"/>
            </a:xfrm>
            <a:custGeom>
              <a:rect b="b" l="l" r="r" t="t"/>
              <a:pathLst>
                <a:path extrusionOk="0" h="13" w="7">
                  <a:moveTo>
                    <a:pt x="4" y="13"/>
                  </a:moveTo>
                  <a:cubicBezTo>
                    <a:pt x="2" y="13"/>
                    <a:pt x="0" y="11"/>
                    <a:pt x="0" y="9"/>
                  </a:cubicBezTo>
                  <a:cubicBezTo>
                    <a:pt x="0" y="3"/>
                    <a:pt x="0" y="3"/>
                    <a:pt x="0" y="3"/>
                  </a:cubicBezTo>
                  <a:cubicBezTo>
                    <a:pt x="0" y="1"/>
                    <a:pt x="2" y="0"/>
                    <a:pt x="4" y="0"/>
                  </a:cubicBezTo>
                  <a:cubicBezTo>
                    <a:pt x="6" y="0"/>
                    <a:pt x="7" y="1"/>
                    <a:pt x="7" y="3"/>
                  </a:cubicBezTo>
                  <a:cubicBezTo>
                    <a:pt x="7" y="9"/>
                    <a:pt x="7" y="9"/>
                    <a:pt x="7" y="9"/>
                  </a:cubicBezTo>
                  <a:cubicBezTo>
                    <a:pt x="7" y="11"/>
                    <a:pt x="6" y="13"/>
                    <a:pt x="4" y="13"/>
                  </a:cubicBezTo>
                  <a:close/>
                  <a:moveTo>
                    <a:pt x="4" y="13"/>
                  </a:moveTo>
                  <a:cubicBezTo>
                    <a:pt x="4" y="13"/>
                    <a:pt x="4" y="13"/>
                    <a:pt x="4" y="13"/>
                  </a:cubicBezTo>
                </a:path>
              </a:pathLst>
            </a:cu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43" name="Google Shape;143;p22"/>
            <p:cNvSpPr/>
            <p:nvPr/>
          </p:nvSpPr>
          <p:spPr>
            <a:xfrm>
              <a:off x="8813800" y="1209675"/>
              <a:ext cx="58738" cy="60325"/>
            </a:xfrm>
            <a:custGeom>
              <a:rect b="b" l="l" r="r" t="t"/>
              <a:pathLst>
                <a:path extrusionOk="0" h="12" w="12">
                  <a:moveTo>
                    <a:pt x="2" y="11"/>
                  </a:moveTo>
                  <a:cubicBezTo>
                    <a:pt x="0" y="9"/>
                    <a:pt x="0" y="7"/>
                    <a:pt x="2" y="6"/>
                  </a:cubicBezTo>
                  <a:cubicBezTo>
                    <a:pt x="6" y="2"/>
                    <a:pt x="6" y="2"/>
                    <a:pt x="6" y="2"/>
                  </a:cubicBezTo>
                  <a:cubicBezTo>
                    <a:pt x="7" y="0"/>
                    <a:pt x="9" y="0"/>
                    <a:pt x="11" y="2"/>
                  </a:cubicBezTo>
                  <a:cubicBezTo>
                    <a:pt x="12" y="3"/>
                    <a:pt x="12" y="5"/>
                    <a:pt x="11" y="7"/>
                  </a:cubicBezTo>
                  <a:cubicBezTo>
                    <a:pt x="7" y="11"/>
                    <a:pt x="7" y="11"/>
                    <a:pt x="7" y="11"/>
                  </a:cubicBezTo>
                  <a:cubicBezTo>
                    <a:pt x="5" y="12"/>
                    <a:pt x="3" y="12"/>
                    <a:pt x="2" y="11"/>
                  </a:cubicBezTo>
                  <a:close/>
                  <a:moveTo>
                    <a:pt x="2" y="11"/>
                  </a:moveTo>
                  <a:cubicBezTo>
                    <a:pt x="2" y="11"/>
                    <a:pt x="2" y="11"/>
                    <a:pt x="2" y="11"/>
                  </a:cubicBezTo>
                </a:path>
              </a:pathLst>
            </a:cu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44" name="Google Shape;144;p22"/>
            <p:cNvSpPr/>
            <p:nvPr/>
          </p:nvSpPr>
          <p:spPr>
            <a:xfrm>
              <a:off x="8858250" y="1330325"/>
              <a:ext cx="65088" cy="34925"/>
            </a:xfrm>
            <a:custGeom>
              <a:rect b="b" l="l" r="r" t="t"/>
              <a:pathLst>
                <a:path extrusionOk="0" h="7" w="13">
                  <a:moveTo>
                    <a:pt x="0" y="4"/>
                  </a:moveTo>
                  <a:cubicBezTo>
                    <a:pt x="0" y="2"/>
                    <a:pt x="1" y="0"/>
                    <a:pt x="3" y="0"/>
                  </a:cubicBezTo>
                  <a:cubicBezTo>
                    <a:pt x="9" y="0"/>
                    <a:pt x="9" y="0"/>
                    <a:pt x="9" y="0"/>
                  </a:cubicBezTo>
                  <a:cubicBezTo>
                    <a:pt x="11" y="0"/>
                    <a:pt x="13" y="2"/>
                    <a:pt x="13" y="4"/>
                  </a:cubicBezTo>
                  <a:cubicBezTo>
                    <a:pt x="13" y="6"/>
                    <a:pt x="11" y="7"/>
                    <a:pt x="9" y="7"/>
                  </a:cubicBezTo>
                  <a:cubicBezTo>
                    <a:pt x="3" y="7"/>
                    <a:pt x="3" y="7"/>
                    <a:pt x="3" y="7"/>
                  </a:cubicBezTo>
                  <a:cubicBezTo>
                    <a:pt x="1" y="7"/>
                    <a:pt x="0" y="6"/>
                    <a:pt x="0" y="4"/>
                  </a:cubicBezTo>
                  <a:close/>
                  <a:moveTo>
                    <a:pt x="0" y="4"/>
                  </a:moveTo>
                  <a:cubicBezTo>
                    <a:pt x="0" y="4"/>
                    <a:pt x="0" y="4"/>
                    <a:pt x="0" y="4"/>
                  </a:cubicBezTo>
                </a:path>
              </a:pathLst>
            </a:cu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45" name="Google Shape;145;p22"/>
            <p:cNvSpPr/>
            <p:nvPr/>
          </p:nvSpPr>
          <p:spPr>
            <a:xfrm>
              <a:off x="8551863" y="1330325"/>
              <a:ext cx="65088" cy="34925"/>
            </a:xfrm>
            <a:custGeom>
              <a:rect b="b" l="l" r="r" t="t"/>
              <a:pathLst>
                <a:path extrusionOk="0" h="7" w="13">
                  <a:moveTo>
                    <a:pt x="13" y="4"/>
                  </a:moveTo>
                  <a:cubicBezTo>
                    <a:pt x="13" y="2"/>
                    <a:pt x="11" y="0"/>
                    <a:pt x="9" y="0"/>
                  </a:cubicBezTo>
                  <a:cubicBezTo>
                    <a:pt x="3" y="0"/>
                    <a:pt x="3" y="0"/>
                    <a:pt x="3" y="0"/>
                  </a:cubicBezTo>
                  <a:cubicBezTo>
                    <a:pt x="1" y="0"/>
                    <a:pt x="0" y="2"/>
                    <a:pt x="0" y="4"/>
                  </a:cubicBezTo>
                  <a:cubicBezTo>
                    <a:pt x="0" y="6"/>
                    <a:pt x="1" y="7"/>
                    <a:pt x="3" y="7"/>
                  </a:cubicBezTo>
                  <a:cubicBezTo>
                    <a:pt x="9" y="7"/>
                    <a:pt x="9" y="7"/>
                    <a:pt x="9" y="7"/>
                  </a:cubicBezTo>
                  <a:cubicBezTo>
                    <a:pt x="11" y="7"/>
                    <a:pt x="13" y="6"/>
                    <a:pt x="13" y="4"/>
                  </a:cubicBezTo>
                  <a:close/>
                  <a:moveTo>
                    <a:pt x="13" y="4"/>
                  </a:moveTo>
                  <a:cubicBezTo>
                    <a:pt x="13" y="4"/>
                    <a:pt x="13" y="4"/>
                    <a:pt x="13" y="4"/>
                  </a:cubicBezTo>
                </a:path>
              </a:pathLst>
            </a:cu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46" name="Google Shape;146;p22"/>
            <p:cNvSpPr/>
            <p:nvPr/>
          </p:nvSpPr>
          <p:spPr>
            <a:xfrm>
              <a:off x="8597900" y="1209675"/>
              <a:ext cx="60325" cy="60325"/>
            </a:xfrm>
            <a:custGeom>
              <a:rect b="b" l="l" r="r" t="t"/>
              <a:pathLst>
                <a:path extrusionOk="0" h="12" w="12">
                  <a:moveTo>
                    <a:pt x="11" y="11"/>
                  </a:moveTo>
                  <a:cubicBezTo>
                    <a:pt x="12" y="9"/>
                    <a:pt x="12" y="7"/>
                    <a:pt x="11" y="6"/>
                  </a:cubicBezTo>
                  <a:cubicBezTo>
                    <a:pt x="7" y="2"/>
                    <a:pt x="7" y="2"/>
                    <a:pt x="7" y="2"/>
                  </a:cubicBezTo>
                  <a:cubicBezTo>
                    <a:pt x="5" y="0"/>
                    <a:pt x="3" y="0"/>
                    <a:pt x="2" y="2"/>
                  </a:cubicBezTo>
                  <a:cubicBezTo>
                    <a:pt x="0" y="3"/>
                    <a:pt x="0" y="5"/>
                    <a:pt x="2" y="7"/>
                  </a:cubicBezTo>
                  <a:cubicBezTo>
                    <a:pt x="6" y="11"/>
                    <a:pt x="6" y="11"/>
                    <a:pt x="6" y="11"/>
                  </a:cubicBezTo>
                  <a:cubicBezTo>
                    <a:pt x="7" y="12"/>
                    <a:pt x="9" y="12"/>
                    <a:pt x="11" y="11"/>
                  </a:cubicBezTo>
                  <a:close/>
                  <a:moveTo>
                    <a:pt x="11" y="11"/>
                  </a:moveTo>
                  <a:cubicBezTo>
                    <a:pt x="11" y="11"/>
                    <a:pt x="11" y="11"/>
                    <a:pt x="11" y="11"/>
                  </a:cubicBezTo>
                </a:path>
              </a:pathLst>
            </a:cu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47" name="Google Shape;147;p22"/>
            <p:cNvSpPr/>
            <p:nvPr/>
          </p:nvSpPr>
          <p:spPr>
            <a:xfrm>
              <a:off x="8642350" y="1254125"/>
              <a:ext cx="185738" cy="111125"/>
            </a:xfrm>
            <a:custGeom>
              <a:rect b="b" l="l" r="r" t="t"/>
              <a:pathLst>
                <a:path extrusionOk="0" h="22" w="37">
                  <a:moveTo>
                    <a:pt x="37" y="22"/>
                  </a:moveTo>
                  <a:cubicBezTo>
                    <a:pt x="37" y="21"/>
                    <a:pt x="37" y="20"/>
                    <a:pt x="37" y="19"/>
                  </a:cubicBezTo>
                  <a:cubicBezTo>
                    <a:pt x="37" y="9"/>
                    <a:pt x="29" y="0"/>
                    <a:pt x="19" y="0"/>
                  </a:cubicBezTo>
                  <a:cubicBezTo>
                    <a:pt x="8" y="0"/>
                    <a:pt x="0" y="9"/>
                    <a:pt x="0" y="19"/>
                  </a:cubicBezTo>
                  <a:cubicBezTo>
                    <a:pt x="0" y="20"/>
                    <a:pt x="0" y="21"/>
                    <a:pt x="1" y="22"/>
                  </a:cubicBezTo>
                  <a:lnTo>
                    <a:pt x="37" y="22"/>
                  </a:lnTo>
                  <a:close/>
                </a:path>
              </a:pathLst>
            </a:cu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grpSp>
      <p:grpSp>
        <p:nvGrpSpPr>
          <p:cNvPr id="148" name="Google Shape;148;p22"/>
          <p:cNvGrpSpPr/>
          <p:nvPr/>
        </p:nvGrpSpPr>
        <p:grpSpPr>
          <a:xfrm>
            <a:off x="6288275" y="2974137"/>
            <a:ext cx="582613" cy="687388"/>
            <a:chOff x="7027863" y="3322638"/>
            <a:chExt cx="582613" cy="687388"/>
          </a:xfrm>
        </p:grpSpPr>
        <p:sp>
          <p:nvSpPr>
            <p:cNvPr id="149" name="Google Shape;149;p22"/>
            <p:cNvSpPr/>
            <p:nvPr/>
          </p:nvSpPr>
          <p:spPr>
            <a:xfrm>
              <a:off x="7324725" y="3633788"/>
              <a:ext cx="53975" cy="53975"/>
            </a:xfrm>
            <a:custGeom>
              <a:rect b="b" l="l" r="r" t="t"/>
              <a:pathLst>
                <a:path extrusionOk="0" h="11" w="11">
                  <a:moveTo>
                    <a:pt x="4" y="1"/>
                  </a:moveTo>
                  <a:cubicBezTo>
                    <a:pt x="1" y="2"/>
                    <a:pt x="0" y="4"/>
                    <a:pt x="1" y="7"/>
                  </a:cubicBezTo>
                  <a:cubicBezTo>
                    <a:pt x="2" y="9"/>
                    <a:pt x="4" y="11"/>
                    <a:pt x="7" y="10"/>
                  </a:cubicBezTo>
                  <a:cubicBezTo>
                    <a:pt x="9" y="9"/>
                    <a:pt x="11" y="6"/>
                    <a:pt x="10" y="4"/>
                  </a:cubicBezTo>
                  <a:cubicBezTo>
                    <a:pt x="9" y="1"/>
                    <a:pt x="6" y="0"/>
                    <a:pt x="4"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50" name="Google Shape;150;p22"/>
            <p:cNvSpPr/>
            <p:nvPr/>
          </p:nvSpPr>
          <p:spPr>
            <a:xfrm>
              <a:off x="7223125" y="3467100"/>
              <a:ext cx="80963" cy="80963"/>
            </a:xfrm>
            <a:custGeom>
              <a:rect b="b" l="l" r="r" t="t"/>
              <a:pathLst>
                <a:path extrusionOk="0" h="16" w="16">
                  <a:moveTo>
                    <a:pt x="15" y="6"/>
                  </a:moveTo>
                  <a:cubicBezTo>
                    <a:pt x="14" y="2"/>
                    <a:pt x="10" y="0"/>
                    <a:pt x="6" y="1"/>
                  </a:cubicBezTo>
                  <a:cubicBezTo>
                    <a:pt x="2" y="2"/>
                    <a:pt x="0" y="6"/>
                    <a:pt x="1" y="10"/>
                  </a:cubicBezTo>
                  <a:cubicBezTo>
                    <a:pt x="2" y="14"/>
                    <a:pt x="7" y="16"/>
                    <a:pt x="10" y="15"/>
                  </a:cubicBezTo>
                  <a:cubicBezTo>
                    <a:pt x="14" y="14"/>
                    <a:pt x="16" y="9"/>
                    <a:pt x="15" y="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51" name="Google Shape;151;p22"/>
            <p:cNvSpPr/>
            <p:nvPr/>
          </p:nvSpPr>
          <p:spPr>
            <a:xfrm>
              <a:off x="7408863" y="3502025"/>
              <a:ext cx="71438" cy="71438"/>
            </a:xfrm>
            <a:custGeom>
              <a:rect b="b" l="l" r="r" t="t"/>
              <a:pathLst>
                <a:path extrusionOk="0" h="14" w="14">
                  <a:moveTo>
                    <a:pt x="4" y="2"/>
                  </a:moveTo>
                  <a:cubicBezTo>
                    <a:pt x="1" y="3"/>
                    <a:pt x="0" y="7"/>
                    <a:pt x="1" y="10"/>
                  </a:cubicBezTo>
                  <a:cubicBezTo>
                    <a:pt x="3" y="13"/>
                    <a:pt x="6" y="14"/>
                    <a:pt x="9" y="13"/>
                  </a:cubicBezTo>
                  <a:cubicBezTo>
                    <a:pt x="12" y="11"/>
                    <a:pt x="14" y="8"/>
                    <a:pt x="12" y="5"/>
                  </a:cubicBezTo>
                  <a:cubicBezTo>
                    <a:pt x="11" y="2"/>
                    <a:pt x="7" y="0"/>
                    <a:pt x="4"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52" name="Google Shape;152;p22"/>
            <p:cNvSpPr/>
            <p:nvPr/>
          </p:nvSpPr>
          <p:spPr>
            <a:xfrm>
              <a:off x="7027863" y="3322638"/>
              <a:ext cx="582613" cy="687388"/>
            </a:xfrm>
            <a:custGeom>
              <a:rect b="b" l="l" r="r" t="t"/>
              <a:pathLst>
                <a:path extrusionOk="0" h="137" w="116">
                  <a:moveTo>
                    <a:pt x="111" y="43"/>
                  </a:moveTo>
                  <a:cubicBezTo>
                    <a:pt x="109" y="33"/>
                    <a:pt x="111" y="11"/>
                    <a:pt x="75" y="6"/>
                  </a:cubicBezTo>
                  <a:cubicBezTo>
                    <a:pt x="39" y="0"/>
                    <a:pt x="6" y="18"/>
                    <a:pt x="15" y="58"/>
                  </a:cubicBezTo>
                  <a:cubicBezTo>
                    <a:pt x="15" y="65"/>
                    <a:pt x="0" y="76"/>
                    <a:pt x="4" y="80"/>
                  </a:cubicBezTo>
                  <a:cubicBezTo>
                    <a:pt x="7" y="84"/>
                    <a:pt x="13" y="84"/>
                    <a:pt x="13" y="84"/>
                  </a:cubicBezTo>
                  <a:cubicBezTo>
                    <a:pt x="13" y="84"/>
                    <a:pt x="9" y="91"/>
                    <a:pt x="11" y="93"/>
                  </a:cubicBezTo>
                  <a:cubicBezTo>
                    <a:pt x="13" y="95"/>
                    <a:pt x="17" y="94"/>
                    <a:pt x="17" y="94"/>
                  </a:cubicBezTo>
                  <a:cubicBezTo>
                    <a:pt x="17" y="94"/>
                    <a:pt x="13" y="98"/>
                    <a:pt x="13" y="100"/>
                  </a:cubicBezTo>
                  <a:cubicBezTo>
                    <a:pt x="13" y="103"/>
                    <a:pt x="20" y="106"/>
                    <a:pt x="20" y="106"/>
                  </a:cubicBezTo>
                  <a:cubicBezTo>
                    <a:pt x="20" y="106"/>
                    <a:pt x="19" y="120"/>
                    <a:pt x="30" y="119"/>
                  </a:cubicBezTo>
                  <a:cubicBezTo>
                    <a:pt x="42" y="118"/>
                    <a:pt x="43" y="115"/>
                    <a:pt x="43" y="115"/>
                  </a:cubicBezTo>
                  <a:cubicBezTo>
                    <a:pt x="57" y="137"/>
                    <a:pt x="57" y="137"/>
                    <a:pt x="57" y="137"/>
                  </a:cubicBezTo>
                  <a:cubicBezTo>
                    <a:pt x="90" y="119"/>
                    <a:pt x="90" y="119"/>
                    <a:pt x="90" y="119"/>
                  </a:cubicBezTo>
                  <a:cubicBezTo>
                    <a:pt x="89" y="98"/>
                    <a:pt x="89" y="98"/>
                    <a:pt x="89" y="98"/>
                  </a:cubicBezTo>
                  <a:cubicBezTo>
                    <a:pt x="89" y="98"/>
                    <a:pt x="116" y="69"/>
                    <a:pt x="111" y="43"/>
                  </a:cubicBezTo>
                  <a:close/>
                  <a:moveTo>
                    <a:pt x="49" y="56"/>
                  </a:moveTo>
                  <a:cubicBezTo>
                    <a:pt x="48" y="54"/>
                    <a:pt x="48" y="54"/>
                    <a:pt x="48" y="54"/>
                  </a:cubicBezTo>
                  <a:cubicBezTo>
                    <a:pt x="46" y="54"/>
                    <a:pt x="45" y="54"/>
                    <a:pt x="44" y="53"/>
                  </a:cubicBezTo>
                  <a:cubicBezTo>
                    <a:pt x="42" y="56"/>
                    <a:pt x="42" y="56"/>
                    <a:pt x="42" y="56"/>
                  </a:cubicBezTo>
                  <a:cubicBezTo>
                    <a:pt x="42" y="57"/>
                    <a:pt x="41" y="57"/>
                    <a:pt x="40" y="56"/>
                  </a:cubicBezTo>
                  <a:cubicBezTo>
                    <a:pt x="36" y="54"/>
                    <a:pt x="36" y="54"/>
                    <a:pt x="36" y="54"/>
                  </a:cubicBezTo>
                  <a:cubicBezTo>
                    <a:pt x="35" y="54"/>
                    <a:pt x="35" y="53"/>
                    <a:pt x="35" y="52"/>
                  </a:cubicBezTo>
                  <a:cubicBezTo>
                    <a:pt x="36" y="49"/>
                    <a:pt x="36" y="49"/>
                    <a:pt x="36" y="49"/>
                  </a:cubicBezTo>
                  <a:cubicBezTo>
                    <a:pt x="35" y="49"/>
                    <a:pt x="34" y="48"/>
                    <a:pt x="33" y="46"/>
                  </a:cubicBezTo>
                  <a:cubicBezTo>
                    <a:pt x="30" y="47"/>
                    <a:pt x="30" y="47"/>
                    <a:pt x="30" y="47"/>
                  </a:cubicBezTo>
                  <a:cubicBezTo>
                    <a:pt x="30" y="47"/>
                    <a:pt x="29" y="47"/>
                    <a:pt x="28" y="46"/>
                  </a:cubicBezTo>
                  <a:cubicBezTo>
                    <a:pt x="27" y="42"/>
                    <a:pt x="27" y="42"/>
                    <a:pt x="27" y="42"/>
                  </a:cubicBezTo>
                  <a:cubicBezTo>
                    <a:pt x="27" y="41"/>
                    <a:pt x="27" y="40"/>
                    <a:pt x="28" y="39"/>
                  </a:cubicBezTo>
                  <a:cubicBezTo>
                    <a:pt x="30" y="38"/>
                    <a:pt x="30" y="38"/>
                    <a:pt x="30" y="38"/>
                  </a:cubicBezTo>
                  <a:cubicBezTo>
                    <a:pt x="30" y="37"/>
                    <a:pt x="30" y="35"/>
                    <a:pt x="31" y="34"/>
                  </a:cubicBezTo>
                  <a:cubicBezTo>
                    <a:pt x="28" y="32"/>
                    <a:pt x="28" y="32"/>
                    <a:pt x="28" y="32"/>
                  </a:cubicBezTo>
                  <a:cubicBezTo>
                    <a:pt x="27" y="32"/>
                    <a:pt x="27" y="31"/>
                    <a:pt x="28" y="30"/>
                  </a:cubicBezTo>
                  <a:cubicBezTo>
                    <a:pt x="30" y="26"/>
                    <a:pt x="30" y="26"/>
                    <a:pt x="30" y="26"/>
                  </a:cubicBezTo>
                  <a:cubicBezTo>
                    <a:pt x="30" y="25"/>
                    <a:pt x="31" y="25"/>
                    <a:pt x="32" y="25"/>
                  </a:cubicBezTo>
                  <a:cubicBezTo>
                    <a:pt x="34" y="26"/>
                    <a:pt x="34" y="26"/>
                    <a:pt x="34" y="26"/>
                  </a:cubicBezTo>
                  <a:cubicBezTo>
                    <a:pt x="35" y="25"/>
                    <a:pt x="36" y="24"/>
                    <a:pt x="38" y="23"/>
                  </a:cubicBezTo>
                  <a:cubicBezTo>
                    <a:pt x="37" y="20"/>
                    <a:pt x="37" y="20"/>
                    <a:pt x="37" y="20"/>
                  </a:cubicBezTo>
                  <a:cubicBezTo>
                    <a:pt x="37" y="20"/>
                    <a:pt x="37" y="19"/>
                    <a:pt x="38" y="18"/>
                  </a:cubicBezTo>
                  <a:cubicBezTo>
                    <a:pt x="43" y="17"/>
                    <a:pt x="43" y="17"/>
                    <a:pt x="43" y="17"/>
                  </a:cubicBezTo>
                  <a:cubicBezTo>
                    <a:pt x="43" y="17"/>
                    <a:pt x="44" y="17"/>
                    <a:pt x="45" y="18"/>
                  </a:cubicBezTo>
                  <a:cubicBezTo>
                    <a:pt x="46" y="20"/>
                    <a:pt x="46" y="20"/>
                    <a:pt x="46" y="20"/>
                  </a:cubicBezTo>
                  <a:cubicBezTo>
                    <a:pt x="47" y="20"/>
                    <a:pt x="49" y="20"/>
                    <a:pt x="50" y="20"/>
                  </a:cubicBezTo>
                  <a:cubicBezTo>
                    <a:pt x="52" y="18"/>
                    <a:pt x="52" y="18"/>
                    <a:pt x="52" y="18"/>
                  </a:cubicBezTo>
                  <a:cubicBezTo>
                    <a:pt x="52" y="18"/>
                    <a:pt x="53" y="17"/>
                    <a:pt x="54" y="18"/>
                  </a:cubicBezTo>
                  <a:cubicBezTo>
                    <a:pt x="58" y="20"/>
                    <a:pt x="58" y="20"/>
                    <a:pt x="58" y="20"/>
                  </a:cubicBezTo>
                  <a:cubicBezTo>
                    <a:pt x="59" y="20"/>
                    <a:pt x="59" y="21"/>
                    <a:pt x="59" y="22"/>
                  </a:cubicBezTo>
                  <a:cubicBezTo>
                    <a:pt x="58" y="24"/>
                    <a:pt x="58" y="24"/>
                    <a:pt x="58" y="24"/>
                  </a:cubicBezTo>
                  <a:cubicBezTo>
                    <a:pt x="59" y="25"/>
                    <a:pt x="60" y="26"/>
                    <a:pt x="61" y="28"/>
                  </a:cubicBezTo>
                  <a:cubicBezTo>
                    <a:pt x="64" y="27"/>
                    <a:pt x="64" y="27"/>
                    <a:pt x="64" y="27"/>
                  </a:cubicBezTo>
                  <a:cubicBezTo>
                    <a:pt x="64" y="27"/>
                    <a:pt x="65" y="27"/>
                    <a:pt x="66" y="28"/>
                  </a:cubicBezTo>
                  <a:cubicBezTo>
                    <a:pt x="67" y="32"/>
                    <a:pt x="67" y="32"/>
                    <a:pt x="67" y="32"/>
                  </a:cubicBezTo>
                  <a:cubicBezTo>
                    <a:pt x="67" y="33"/>
                    <a:pt x="67" y="34"/>
                    <a:pt x="66" y="35"/>
                  </a:cubicBezTo>
                  <a:cubicBezTo>
                    <a:pt x="64" y="36"/>
                    <a:pt x="64" y="36"/>
                    <a:pt x="64" y="36"/>
                  </a:cubicBezTo>
                  <a:cubicBezTo>
                    <a:pt x="64" y="37"/>
                    <a:pt x="64" y="39"/>
                    <a:pt x="63" y="40"/>
                  </a:cubicBezTo>
                  <a:cubicBezTo>
                    <a:pt x="66" y="42"/>
                    <a:pt x="66" y="42"/>
                    <a:pt x="66" y="42"/>
                  </a:cubicBezTo>
                  <a:cubicBezTo>
                    <a:pt x="67" y="42"/>
                    <a:pt x="67" y="43"/>
                    <a:pt x="66" y="44"/>
                  </a:cubicBezTo>
                  <a:cubicBezTo>
                    <a:pt x="64" y="48"/>
                    <a:pt x="64" y="48"/>
                    <a:pt x="64" y="48"/>
                  </a:cubicBezTo>
                  <a:cubicBezTo>
                    <a:pt x="64" y="49"/>
                    <a:pt x="63" y="49"/>
                    <a:pt x="62" y="49"/>
                  </a:cubicBezTo>
                  <a:cubicBezTo>
                    <a:pt x="59" y="48"/>
                    <a:pt x="59" y="48"/>
                    <a:pt x="59" y="48"/>
                  </a:cubicBezTo>
                  <a:cubicBezTo>
                    <a:pt x="59" y="49"/>
                    <a:pt x="57" y="50"/>
                    <a:pt x="56" y="51"/>
                  </a:cubicBezTo>
                  <a:cubicBezTo>
                    <a:pt x="57" y="54"/>
                    <a:pt x="57" y="54"/>
                    <a:pt x="57" y="54"/>
                  </a:cubicBezTo>
                  <a:cubicBezTo>
                    <a:pt x="57" y="55"/>
                    <a:pt x="56" y="56"/>
                    <a:pt x="56" y="56"/>
                  </a:cubicBezTo>
                  <a:cubicBezTo>
                    <a:pt x="51" y="57"/>
                    <a:pt x="51" y="57"/>
                    <a:pt x="51" y="57"/>
                  </a:cubicBezTo>
                  <a:cubicBezTo>
                    <a:pt x="50" y="58"/>
                    <a:pt x="49" y="57"/>
                    <a:pt x="49" y="56"/>
                  </a:cubicBezTo>
                  <a:close/>
                  <a:moveTo>
                    <a:pt x="77" y="66"/>
                  </a:moveTo>
                  <a:cubicBezTo>
                    <a:pt x="76" y="67"/>
                    <a:pt x="76" y="67"/>
                    <a:pt x="76" y="67"/>
                  </a:cubicBezTo>
                  <a:cubicBezTo>
                    <a:pt x="76" y="68"/>
                    <a:pt x="76" y="69"/>
                    <a:pt x="75" y="70"/>
                  </a:cubicBezTo>
                  <a:cubicBezTo>
                    <a:pt x="76" y="70"/>
                    <a:pt x="76" y="70"/>
                    <a:pt x="76" y="70"/>
                  </a:cubicBezTo>
                  <a:cubicBezTo>
                    <a:pt x="77" y="71"/>
                    <a:pt x="77" y="72"/>
                    <a:pt x="77" y="73"/>
                  </a:cubicBezTo>
                  <a:cubicBezTo>
                    <a:pt x="76" y="74"/>
                    <a:pt x="76" y="74"/>
                    <a:pt x="76" y="74"/>
                  </a:cubicBezTo>
                  <a:cubicBezTo>
                    <a:pt x="76" y="75"/>
                    <a:pt x="75" y="76"/>
                    <a:pt x="74" y="75"/>
                  </a:cubicBezTo>
                  <a:cubicBezTo>
                    <a:pt x="73" y="75"/>
                    <a:pt x="73" y="75"/>
                    <a:pt x="73" y="75"/>
                  </a:cubicBezTo>
                  <a:cubicBezTo>
                    <a:pt x="72" y="76"/>
                    <a:pt x="71" y="76"/>
                    <a:pt x="70" y="77"/>
                  </a:cubicBezTo>
                  <a:cubicBezTo>
                    <a:pt x="71" y="78"/>
                    <a:pt x="71" y="78"/>
                    <a:pt x="71" y="78"/>
                  </a:cubicBezTo>
                  <a:cubicBezTo>
                    <a:pt x="71" y="79"/>
                    <a:pt x="70" y="80"/>
                    <a:pt x="69" y="80"/>
                  </a:cubicBezTo>
                  <a:cubicBezTo>
                    <a:pt x="68" y="81"/>
                    <a:pt x="68" y="81"/>
                    <a:pt x="68" y="81"/>
                  </a:cubicBezTo>
                  <a:cubicBezTo>
                    <a:pt x="67" y="81"/>
                    <a:pt x="66" y="81"/>
                    <a:pt x="65" y="80"/>
                  </a:cubicBezTo>
                  <a:cubicBezTo>
                    <a:pt x="65" y="79"/>
                    <a:pt x="65" y="79"/>
                    <a:pt x="65" y="79"/>
                  </a:cubicBezTo>
                  <a:cubicBezTo>
                    <a:pt x="64" y="79"/>
                    <a:pt x="63" y="78"/>
                    <a:pt x="62" y="78"/>
                  </a:cubicBezTo>
                  <a:cubicBezTo>
                    <a:pt x="61" y="79"/>
                    <a:pt x="61" y="79"/>
                    <a:pt x="61" y="79"/>
                  </a:cubicBezTo>
                  <a:cubicBezTo>
                    <a:pt x="61" y="80"/>
                    <a:pt x="60" y="81"/>
                    <a:pt x="59" y="80"/>
                  </a:cubicBezTo>
                  <a:cubicBezTo>
                    <a:pt x="57" y="79"/>
                    <a:pt x="57" y="79"/>
                    <a:pt x="57" y="79"/>
                  </a:cubicBezTo>
                  <a:cubicBezTo>
                    <a:pt x="56" y="79"/>
                    <a:pt x="56" y="78"/>
                    <a:pt x="56" y="77"/>
                  </a:cubicBezTo>
                  <a:cubicBezTo>
                    <a:pt x="57" y="76"/>
                    <a:pt x="57" y="76"/>
                    <a:pt x="57" y="76"/>
                  </a:cubicBezTo>
                  <a:cubicBezTo>
                    <a:pt x="56" y="75"/>
                    <a:pt x="56" y="74"/>
                    <a:pt x="55" y="74"/>
                  </a:cubicBezTo>
                  <a:cubicBezTo>
                    <a:pt x="54" y="74"/>
                    <a:pt x="54" y="74"/>
                    <a:pt x="54" y="74"/>
                  </a:cubicBezTo>
                  <a:cubicBezTo>
                    <a:pt x="53" y="74"/>
                    <a:pt x="52" y="74"/>
                    <a:pt x="52" y="73"/>
                  </a:cubicBezTo>
                  <a:cubicBezTo>
                    <a:pt x="51" y="71"/>
                    <a:pt x="51" y="71"/>
                    <a:pt x="51" y="71"/>
                  </a:cubicBezTo>
                  <a:cubicBezTo>
                    <a:pt x="51" y="70"/>
                    <a:pt x="51" y="69"/>
                    <a:pt x="52" y="69"/>
                  </a:cubicBezTo>
                  <a:cubicBezTo>
                    <a:pt x="53" y="68"/>
                    <a:pt x="53" y="68"/>
                    <a:pt x="53" y="68"/>
                  </a:cubicBezTo>
                  <a:cubicBezTo>
                    <a:pt x="53" y="67"/>
                    <a:pt x="53" y="66"/>
                    <a:pt x="53" y="65"/>
                  </a:cubicBezTo>
                  <a:cubicBezTo>
                    <a:pt x="52" y="65"/>
                    <a:pt x="52" y="65"/>
                    <a:pt x="52" y="65"/>
                  </a:cubicBezTo>
                  <a:cubicBezTo>
                    <a:pt x="52" y="64"/>
                    <a:pt x="51" y="63"/>
                    <a:pt x="52" y="62"/>
                  </a:cubicBezTo>
                  <a:cubicBezTo>
                    <a:pt x="53" y="60"/>
                    <a:pt x="53" y="60"/>
                    <a:pt x="53" y="60"/>
                  </a:cubicBezTo>
                  <a:cubicBezTo>
                    <a:pt x="53" y="60"/>
                    <a:pt x="54" y="59"/>
                    <a:pt x="55" y="60"/>
                  </a:cubicBezTo>
                  <a:cubicBezTo>
                    <a:pt x="56" y="60"/>
                    <a:pt x="56" y="60"/>
                    <a:pt x="56" y="60"/>
                  </a:cubicBezTo>
                  <a:cubicBezTo>
                    <a:pt x="57" y="59"/>
                    <a:pt x="57" y="59"/>
                    <a:pt x="58" y="58"/>
                  </a:cubicBezTo>
                  <a:cubicBezTo>
                    <a:pt x="58" y="57"/>
                    <a:pt x="58" y="57"/>
                    <a:pt x="58" y="57"/>
                  </a:cubicBezTo>
                  <a:cubicBezTo>
                    <a:pt x="58" y="56"/>
                    <a:pt x="58" y="55"/>
                    <a:pt x="59" y="55"/>
                  </a:cubicBezTo>
                  <a:cubicBezTo>
                    <a:pt x="61" y="54"/>
                    <a:pt x="61" y="54"/>
                    <a:pt x="61" y="54"/>
                  </a:cubicBezTo>
                  <a:cubicBezTo>
                    <a:pt x="62" y="54"/>
                    <a:pt x="63" y="54"/>
                    <a:pt x="63" y="55"/>
                  </a:cubicBezTo>
                  <a:cubicBezTo>
                    <a:pt x="64" y="56"/>
                    <a:pt x="64" y="56"/>
                    <a:pt x="64" y="56"/>
                  </a:cubicBezTo>
                  <a:cubicBezTo>
                    <a:pt x="65" y="56"/>
                    <a:pt x="66" y="56"/>
                    <a:pt x="67" y="56"/>
                  </a:cubicBezTo>
                  <a:cubicBezTo>
                    <a:pt x="67" y="55"/>
                    <a:pt x="67" y="55"/>
                    <a:pt x="67" y="55"/>
                  </a:cubicBezTo>
                  <a:cubicBezTo>
                    <a:pt x="68" y="55"/>
                    <a:pt x="69" y="54"/>
                    <a:pt x="70" y="55"/>
                  </a:cubicBezTo>
                  <a:cubicBezTo>
                    <a:pt x="71" y="56"/>
                    <a:pt x="71" y="56"/>
                    <a:pt x="71" y="56"/>
                  </a:cubicBezTo>
                  <a:cubicBezTo>
                    <a:pt x="72" y="56"/>
                    <a:pt x="73" y="57"/>
                    <a:pt x="72" y="58"/>
                  </a:cubicBezTo>
                  <a:cubicBezTo>
                    <a:pt x="72" y="59"/>
                    <a:pt x="72" y="59"/>
                    <a:pt x="72" y="59"/>
                  </a:cubicBezTo>
                  <a:cubicBezTo>
                    <a:pt x="73" y="60"/>
                    <a:pt x="73" y="60"/>
                    <a:pt x="74" y="61"/>
                  </a:cubicBezTo>
                  <a:cubicBezTo>
                    <a:pt x="75" y="61"/>
                    <a:pt x="75" y="61"/>
                    <a:pt x="75" y="61"/>
                  </a:cubicBezTo>
                  <a:cubicBezTo>
                    <a:pt x="76" y="61"/>
                    <a:pt x="77" y="61"/>
                    <a:pt x="77" y="62"/>
                  </a:cubicBezTo>
                  <a:cubicBezTo>
                    <a:pt x="78" y="64"/>
                    <a:pt x="78" y="64"/>
                    <a:pt x="78" y="64"/>
                  </a:cubicBezTo>
                  <a:cubicBezTo>
                    <a:pt x="78" y="65"/>
                    <a:pt x="78" y="66"/>
                    <a:pt x="77" y="66"/>
                  </a:cubicBezTo>
                  <a:close/>
                  <a:moveTo>
                    <a:pt x="86" y="59"/>
                  </a:moveTo>
                  <a:cubicBezTo>
                    <a:pt x="85" y="57"/>
                    <a:pt x="85" y="57"/>
                    <a:pt x="85" y="57"/>
                  </a:cubicBezTo>
                  <a:cubicBezTo>
                    <a:pt x="83" y="57"/>
                    <a:pt x="82" y="57"/>
                    <a:pt x="81" y="57"/>
                  </a:cubicBezTo>
                  <a:cubicBezTo>
                    <a:pt x="80" y="59"/>
                    <a:pt x="80" y="59"/>
                    <a:pt x="80" y="59"/>
                  </a:cubicBezTo>
                  <a:cubicBezTo>
                    <a:pt x="80" y="60"/>
                    <a:pt x="79" y="60"/>
                    <a:pt x="78" y="60"/>
                  </a:cubicBezTo>
                  <a:cubicBezTo>
                    <a:pt x="75" y="58"/>
                    <a:pt x="75" y="58"/>
                    <a:pt x="75" y="58"/>
                  </a:cubicBezTo>
                  <a:cubicBezTo>
                    <a:pt x="74" y="58"/>
                    <a:pt x="74" y="57"/>
                    <a:pt x="74" y="56"/>
                  </a:cubicBezTo>
                  <a:cubicBezTo>
                    <a:pt x="75" y="54"/>
                    <a:pt x="75" y="54"/>
                    <a:pt x="75" y="54"/>
                  </a:cubicBezTo>
                  <a:cubicBezTo>
                    <a:pt x="74" y="54"/>
                    <a:pt x="73" y="53"/>
                    <a:pt x="72" y="52"/>
                  </a:cubicBezTo>
                  <a:cubicBezTo>
                    <a:pt x="70" y="53"/>
                    <a:pt x="70" y="53"/>
                    <a:pt x="70" y="53"/>
                  </a:cubicBezTo>
                  <a:cubicBezTo>
                    <a:pt x="69" y="53"/>
                    <a:pt x="68" y="52"/>
                    <a:pt x="68" y="52"/>
                  </a:cubicBezTo>
                  <a:cubicBezTo>
                    <a:pt x="67" y="49"/>
                    <a:pt x="67" y="49"/>
                    <a:pt x="67" y="49"/>
                  </a:cubicBezTo>
                  <a:cubicBezTo>
                    <a:pt x="66" y="48"/>
                    <a:pt x="67" y="47"/>
                    <a:pt x="68" y="46"/>
                  </a:cubicBezTo>
                  <a:cubicBezTo>
                    <a:pt x="69" y="45"/>
                    <a:pt x="69" y="45"/>
                    <a:pt x="69" y="45"/>
                  </a:cubicBezTo>
                  <a:cubicBezTo>
                    <a:pt x="69" y="44"/>
                    <a:pt x="69" y="43"/>
                    <a:pt x="69" y="42"/>
                  </a:cubicBezTo>
                  <a:cubicBezTo>
                    <a:pt x="67" y="41"/>
                    <a:pt x="67" y="41"/>
                    <a:pt x="67" y="41"/>
                  </a:cubicBezTo>
                  <a:cubicBezTo>
                    <a:pt x="67" y="41"/>
                    <a:pt x="66" y="40"/>
                    <a:pt x="67" y="39"/>
                  </a:cubicBezTo>
                  <a:cubicBezTo>
                    <a:pt x="68" y="36"/>
                    <a:pt x="68" y="36"/>
                    <a:pt x="68" y="36"/>
                  </a:cubicBezTo>
                  <a:cubicBezTo>
                    <a:pt x="68" y="35"/>
                    <a:pt x="69" y="34"/>
                    <a:pt x="70" y="35"/>
                  </a:cubicBezTo>
                  <a:cubicBezTo>
                    <a:pt x="72" y="35"/>
                    <a:pt x="72" y="35"/>
                    <a:pt x="72" y="35"/>
                  </a:cubicBezTo>
                  <a:cubicBezTo>
                    <a:pt x="72" y="34"/>
                    <a:pt x="73" y="33"/>
                    <a:pt x="74" y="32"/>
                  </a:cubicBezTo>
                  <a:cubicBezTo>
                    <a:pt x="74" y="31"/>
                    <a:pt x="74" y="31"/>
                    <a:pt x="74" y="31"/>
                  </a:cubicBezTo>
                  <a:cubicBezTo>
                    <a:pt x="73" y="30"/>
                    <a:pt x="74" y="29"/>
                    <a:pt x="75" y="29"/>
                  </a:cubicBezTo>
                  <a:cubicBezTo>
                    <a:pt x="78" y="27"/>
                    <a:pt x="78" y="27"/>
                    <a:pt x="78" y="27"/>
                  </a:cubicBezTo>
                  <a:cubicBezTo>
                    <a:pt x="78" y="27"/>
                    <a:pt x="79" y="27"/>
                    <a:pt x="80" y="28"/>
                  </a:cubicBezTo>
                  <a:cubicBezTo>
                    <a:pt x="81" y="30"/>
                    <a:pt x="81" y="30"/>
                    <a:pt x="81" y="30"/>
                  </a:cubicBezTo>
                  <a:cubicBezTo>
                    <a:pt x="82" y="29"/>
                    <a:pt x="83" y="29"/>
                    <a:pt x="84" y="30"/>
                  </a:cubicBezTo>
                  <a:cubicBezTo>
                    <a:pt x="85" y="28"/>
                    <a:pt x="85" y="28"/>
                    <a:pt x="85" y="28"/>
                  </a:cubicBezTo>
                  <a:cubicBezTo>
                    <a:pt x="86" y="27"/>
                    <a:pt x="87" y="27"/>
                    <a:pt x="88" y="27"/>
                  </a:cubicBezTo>
                  <a:cubicBezTo>
                    <a:pt x="90" y="28"/>
                    <a:pt x="90" y="28"/>
                    <a:pt x="90" y="28"/>
                  </a:cubicBezTo>
                  <a:cubicBezTo>
                    <a:pt x="91" y="29"/>
                    <a:pt x="92" y="30"/>
                    <a:pt x="92" y="31"/>
                  </a:cubicBezTo>
                  <a:cubicBezTo>
                    <a:pt x="91" y="32"/>
                    <a:pt x="91" y="32"/>
                    <a:pt x="91" y="32"/>
                  </a:cubicBezTo>
                  <a:cubicBezTo>
                    <a:pt x="92" y="33"/>
                    <a:pt x="93" y="34"/>
                    <a:pt x="94" y="35"/>
                  </a:cubicBezTo>
                  <a:cubicBezTo>
                    <a:pt x="95" y="34"/>
                    <a:pt x="95" y="34"/>
                    <a:pt x="95" y="34"/>
                  </a:cubicBezTo>
                  <a:cubicBezTo>
                    <a:pt x="96" y="34"/>
                    <a:pt x="97" y="34"/>
                    <a:pt x="98" y="35"/>
                  </a:cubicBezTo>
                  <a:cubicBezTo>
                    <a:pt x="99" y="38"/>
                    <a:pt x="99" y="38"/>
                    <a:pt x="99" y="38"/>
                  </a:cubicBezTo>
                  <a:cubicBezTo>
                    <a:pt x="99" y="39"/>
                    <a:pt x="99" y="40"/>
                    <a:pt x="98" y="40"/>
                  </a:cubicBezTo>
                  <a:cubicBezTo>
                    <a:pt x="96" y="41"/>
                    <a:pt x="96" y="41"/>
                    <a:pt x="96" y="41"/>
                  </a:cubicBezTo>
                  <a:cubicBezTo>
                    <a:pt x="97" y="42"/>
                    <a:pt x="97" y="44"/>
                    <a:pt x="96" y="45"/>
                  </a:cubicBezTo>
                  <a:cubicBezTo>
                    <a:pt x="98" y="46"/>
                    <a:pt x="98" y="46"/>
                    <a:pt x="98" y="46"/>
                  </a:cubicBezTo>
                  <a:cubicBezTo>
                    <a:pt x="99" y="46"/>
                    <a:pt x="99" y="47"/>
                    <a:pt x="99" y="48"/>
                  </a:cubicBezTo>
                  <a:cubicBezTo>
                    <a:pt x="98" y="51"/>
                    <a:pt x="98" y="51"/>
                    <a:pt x="98" y="51"/>
                  </a:cubicBezTo>
                  <a:cubicBezTo>
                    <a:pt x="98" y="52"/>
                    <a:pt x="97" y="52"/>
                    <a:pt x="96" y="52"/>
                  </a:cubicBezTo>
                  <a:cubicBezTo>
                    <a:pt x="94" y="51"/>
                    <a:pt x="94" y="51"/>
                    <a:pt x="94" y="51"/>
                  </a:cubicBezTo>
                  <a:cubicBezTo>
                    <a:pt x="93" y="52"/>
                    <a:pt x="92" y="53"/>
                    <a:pt x="91" y="54"/>
                  </a:cubicBezTo>
                  <a:cubicBezTo>
                    <a:pt x="92" y="56"/>
                    <a:pt x="92" y="56"/>
                    <a:pt x="92" y="56"/>
                  </a:cubicBezTo>
                  <a:cubicBezTo>
                    <a:pt x="92" y="57"/>
                    <a:pt x="92" y="58"/>
                    <a:pt x="91" y="58"/>
                  </a:cubicBezTo>
                  <a:cubicBezTo>
                    <a:pt x="88" y="59"/>
                    <a:pt x="88" y="59"/>
                    <a:pt x="88" y="59"/>
                  </a:cubicBezTo>
                  <a:cubicBezTo>
                    <a:pt x="87" y="60"/>
                    <a:pt x="86" y="59"/>
                    <a:pt x="86" y="5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grpSp>
      <p:grpSp>
        <p:nvGrpSpPr>
          <p:cNvPr id="153" name="Google Shape;153;p22"/>
          <p:cNvGrpSpPr/>
          <p:nvPr/>
        </p:nvGrpSpPr>
        <p:grpSpPr>
          <a:xfrm>
            <a:off x="1125396" y="1599113"/>
            <a:ext cx="481013" cy="487363"/>
            <a:chOff x="165100" y="1254125"/>
            <a:chExt cx="481013" cy="487363"/>
          </a:xfrm>
        </p:grpSpPr>
        <p:sp>
          <p:nvSpPr>
            <p:cNvPr id="154" name="Google Shape;154;p22"/>
            <p:cNvSpPr/>
            <p:nvPr/>
          </p:nvSpPr>
          <p:spPr>
            <a:xfrm>
              <a:off x="165100" y="1254125"/>
              <a:ext cx="381000" cy="487363"/>
            </a:xfrm>
            <a:custGeom>
              <a:rect b="b" l="l" r="r" t="t"/>
              <a:pathLst>
                <a:path extrusionOk="0" h="97" w="76">
                  <a:moveTo>
                    <a:pt x="53" y="53"/>
                  </a:moveTo>
                  <a:cubicBezTo>
                    <a:pt x="67" y="53"/>
                    <a:pt x="67" y="53"/>
                    <a:pt x="67" y="53"/>
                  </a:cubicBezTo>
                  <a:cubicBezTo>
                    <a:pt x="67" y="68"/>
                    <a:pt x="67" y="68"/>
                    <a:pt x="67" y="68"/>
                  </a:cubicBezTo>
                  <a:cubicBezTo>
                    <a:pt x="67" y="68"/>
                    <a:pt x="67" y="68"/>
                    <a:pt x="67" y="68"/>
                  </a:cubicBezTo>
                  <a:cubicBezTo>
                    <a:pt x="67" y="76"/>
                    <a:pt x="67" y="76"/>
                    <a:pt x="67" y="76"/>
                  </a:cubicBezTo>
                  <a:cubicBezTo>
                    <a:pt x="76" y="76"/>
                    <a:pt x="76" y="76"/>
                    <a:pt x="76" y="76"/>
                  </a:cubicBezTo>
                  <a:cubicBezTo>
                    <a:pt x="76" y="72"/>
                    <a:pt x="76" y="72"/>
                    <a:pt x="76" y="72"/>
                  </a:cubicBezTo>
                  <a:cubicBezTo>
                    <a:pt x="76" y="68"/>
                    <a:pt x="76" y="68"/>
                    <a:pt x="76" y="68"/>
                  </a:cubicBezTo>
                  <a:cubicBezTo>
                    <a:pt x="76" y="26"/>
                    <a:pt x="76" y="26"/>
                    <a:pt x="76" y="26"/>
                  </a:cubicBezTo>
                  <a:cubicBezTo>
                    <a:pt x="76" y="21"/>
                    <a:pt x="76" y="21"/>
                    <a:pt x="76" y="21"/>
                  </a:cubicBezTo>
                  <a:cubicBezTo>
                    <a:pt x="76" y="17"/>
                    <a:pt x="76" y="17"/>
                    <a:pt x="76" y="17"/>
                  </a:cubicBezTo>
                  <a:cubicBezTo>
                    <a:pt x="67" y="17"/>
                    <a:pt x="67" y="17"/>
                    <a:pt x="67" y="17"/>
                  </a:cubicBezTo>
                  <a:cubicBezTo>
                    <a:pt x="67" y="26"/>
                    <a:pt x="67" y="26"/>
                    <a:pt x="67" y="26"/>
                  </a:cubicBezTo>
                  <a:cubicBezTo>
                    <a:pt x="67" y="26"/>
                    <a:pt x="67" y="26"/>
                    <a:pt x="67" y="26"/>
                  </a:cubicBezTo>
                  <a:cubicBezTo>
                    <a:pt x="67" y="44"/>
                    <a:pt x="67" y="44"/>
                    <a:pt x="67" y="44"/>
                  </a:cubicBezTo>
                  <a:cubicBezTo>
                    <a:pt x="9" y="44"/>
                    <a:pt x="9" y="44"/>
                    <a:pt x="9" y="44"/>
                  </a:cubicBezTo>
                  <a:cubicBezTo>
                    <a:pt x="9" y="9"/>
                    <a:pt x="9" y="9"/>
                    <a:pt x="9" y="9"/>
                  </a:cubicBezTo>
                  <a:cubicBezTo>
                    <a:pt x="9" y="9"/>
                    <a:pt x="9" y="9"/>
                    <a:pt x="9" y="9"/>
                  </a:cubicBezTo>
                  <a:cubicBezTo>
                    <a:pt x="26" y="9"/>
                    <a:pt x="26" y="9"/>
                    <a:pt x="26" y="9"/>
                  </a:cubicBezTo>
                  <a:cubicBezTo>
                    <a:pt x="31" y="9"/>
                    <a:pt x="31" y="9"/>
                    <a:pt x="31" y="9"/>
                  </a:cubicBezTo>
                  <a:cubicBezTo>
                    <a:pt x="35" y="9"/>
                    <a:pt x="35" y="9"/>
                    <a:pt x="35" y="9"/>
                  </a:cubicBezTo>
                  <a:cubicBezTo>
                    <a:pt x="35" y="0"/>
                    <a:pt x="35" y="0"/>
                    <a:pt x="35" y="0"/>
                  </a:cubicBezTo>
                  <a:cubicBezTo>
                    <a:pt x="31" y="0"/>
                    <a:pt x="31" y="0"/>
                    <a:pt x="31" y="0"/>
                  </a:cubicBezTo>
                  <a:cubicBezTo>
                    <a:pt x="26" y="0"/>
                    <a:pt x="26" y="0"/>
                    <a:pt x="26" y="0"/>
                  </a:cubicBezTo>
                  <a:cubicBezTo>
                    <a:pt x="9" y="0"/>
                    <a:pt x="9" y="0"/>
                    <a:pt x="9" y="0"/>
                  </a:cubicBezTo>
                  <a:cubicBezTo>
                    <a:pt x="4" y="0"/>
                    <a:pt x="4" y="0"/>
                    <a:pt x="4" y="0"/>
                  </a:cubicBezTo>
                  <a:cubicBezTo>
                    <a:pt x="0" y="0"/>
                    <a:pt x="0" y="0"/>
                    <a:pt x="0" y="0"/>
                  </a:cubicBezTo>
                  <a:cubicBezTo>
                    <a:pt x="0" y="5"/>
                    <a:pt x="0" y="5"/>
                    <a:pt x="0" y="5"/>
                  </a:cubicBezTo>
                  <a:cubicBezTo>
                    <a:pt x="0" y="9"/>
                    <a:pt x="0" y="9"/>
                    <a:pt x="0" y="9"/>
                  </a:cubicBezTo>
                  <a:cubicBezTo>
                    <a:pt x="0" y="88"/>
                    <a:pt x="0" y="88"/>
                    <a:pt x="0" y="88"/>
                  </a:cubicBezTo>
                  <a:cubicBezTo>
                    <a:pt x="0" y="92"/>
                    <a:pt x="0" y="92"/>
                    <a:pt x="0" y="92"/>
                  </a:cubicBezTo>
                  <a:cubicBezTo>
                    <a:pt x="0" y="97"/>
                    <a:pt x="0" y="97"/>
                    <a:pt x="0" y="97"/>
                  </a:cubicBezTo>
                  <a:cubicBezTo>
                    <a:pt x="4" y="97"/>
                    <a:pt x="4" y="97"/>
                    <a:pt x="4" y="97"/>
                  </a:cubicBezTo>
                  <a:cubicBezTo>
                    <a:pt x="9" y="97"/>
                    <a:pt x="9" y="97"/>
                    <a:pt x="9" y="97"/>
                  </a:cubicBezTo>
                  <a:cubicBezTo>
                    <a:pt x="44" y="97"/>
                    <a:pt x="44" y="97"/>
                    <a:pt x="44" y="97"/>
                  </a:cubicBezTo>
                  <a:cubicBezTo>
                    <a:pt x="48" y="97"/>
                    <a:pt x="48" y="97"/>
                    <a:pt x="48" y="97"/>
                  </a:cubicBezTo>
                  <a:cubicBezTo>
                    <a:pt x="53" y="97"/>
                    <a:pt x="53" y="97"/>
                    <a:pt x="53" y="97"/>
                  </a:cubicBezTo>
                  <a:cubicBezTo>
                    <a:pt x="53" y="88"/>
                    <a:pt x="53" y="88"/>
                    <a:pt x="53" y="88"/>
                  </a:cubicBezTo>
                  <a:cubicBezTo>
                    <a:pt x="48" y="88"/>
                    <a:pt x="48" y="88"/>
                    <a:pt x="48" y="88"/>
                  </a:cubicBezTo>
                  <a:cubicBezTo>
                    <a:pt x="44" y="88"/>
                    <a:pt x="44" y="88"/>
                    <a:pt x="44" y="88"/>
                  </a:cubicBezTo>
                  <a:cubicBezTo>
                    <a:pt x="9" y="88"/>
                    <a:pt x="9" y="88"/>
                    <a:pt x="9" y="88"/>
                  </a:cubicBezTo>
                  <a:cubicBezTo>
                    <a:pt x="9" y="88"/>
                    <a:pt x="9" y="88"/>
                    <a:pt x="9" y="88"/>
                  </a:cubicBezTo>
                  <a:cubicBezTo>
                    <a:pt x="9" y="53"/>
                    <a:pt x="9" y="53"/>
                    <a:pt x="9" y="53"/>
                  </a:cubicBezTo>
                  <a:cubicBezTo>
                    <a:pt x="44" y="53"/>
                    <a:pt x="44" y="53"/>
                    <a:pt x="44" y="53"/>
                  </a:cubicBezTo>
                  <a:cubicBezTo>
                    <a:pt x="44" y="68"/>
                    <a:pt x="44" y="68"/>
                    <a:pt x="44" y="68"/>
                  </a:cubicBezTo>
                  <a:cubicBezTo>
                    <a:pt x="20" y="68"/>
                    <a:pt x="20" y="68"/>
                    <a:pt x="20" y="68"/>
                  </a:cubicBezTo>
                  <a:cubicBezTo>
                    <a:pt x="20" y="68"/>
                    <a:pt x="20" y="68"/>
                    <a:pt x="20" y="68"/>
                  </a:cubicBezTo>
                  <a:cubicBezTo>
                    <a:pt x="16" y="68"/>
                    <a:pt x="16" y="68"/>
                    <a:pt x="16" y="68"/>
                  </a:cubicBezTo>
                  <a:cubicBezTo>
                    <a:pt x="16" y="72"/>
                    <a:pt x="16" y="72"/>
                    <a:pt x="16" y="72"/>
                  </a:cubicBezTo>
                  <a:cubicBezTo>
                    <a:pt x="16" y="72"/>
                    <a:pt x="16" y="72"/>
                    <a:pt x="16" y="72"/>
                  </a:cubicBezTo>
                  <a:cubicBezTo>
                    <a:pt x="16" y="72"/>
                    <a:pt x="16" y="72"/>
                    <a:pt x="16" y="72"/>
                  </a:cubicBezTo>
                  <a:cubicBezTo>
                    <a:pt x="16" y="76"/>
                    <a:pt x="16" y="76"/>
                    <a:pt x="16" y="76"/>
                  </a:cubicBezTo>
                  <a:cubicBezTo>
                    <a:pt x="25" y="76"/>
                    <a:pt x="25" y="76"/>
                    <a:pt x="25" y="76"/>
                  </a:cubicBezTo>
                  <a:cubicBezTo>
                    <a:pt x="25" y="76"/>
                    <a:pt x="25" y="76"/>
                    <a:pt x="25" y="76"/>
                  </a:cubicBezTo>
                  <a:cubicBezTo>
                    <a:pt x="44" y="76"/>
                    <a:pt x="44" y="76"/>
                    <a:pt x="44" y="76"/>
                  </a:cubicBezTo>
                  <a:cubicBezTo>
                    <a:pt x="44" y="76"/>
                    <a:pt x="44" y="76"/>
                    <a:pt x="44" y="76"/>
                  </a:cubicBezTo>
                  <a:cubicBezTo>
                    <a:pt x="53" y="76"/>
                    <a:pt x="53" y="76"/>
                    <a:pt x="53" y="76"/>
                  </a:cubicBezTo>
                  <a:cubicBezTo>
                    <a:pt x="53" y="68"/>
                    <a:pt x="53" y="68"/>
                    <a:pt x="53" y="68"/>
                  </a:cubicBezTo>
                  <a:cubicBezTo>
                    <a:pt x="53" y="68"/>
                    <a:pt x="53" y="68"/>
                    <a:pt x="53" y="68"/>
                  </a:cubicBezTo>
                  <a:lnTo>
                    <a:pt x="53" y="53"/>
                  </a:lnTo>
                  <a:close/>
                </a:path>
              </a:pathLst>
            </a:cu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55" name="Google Shape;155;p22"/>
            <p:cNvSpPr/>
            <p:nvPr/>
          </p:nvSpPr>
          <p:spPr>
            <a:xfrm>
              <a:off x="246063" y="1254125"/>
              <a:ext cx="400050" cy="487363"/>
            </a:xfrm>
            <a:custGeom>
              <a:rect b="b" l="l" r="r" t="t"/>
              <a:pathLst>
                <a:path extrusionOk="0" h="97" w="80">
                  <a:moveTo>
                    <a:pt x="76" y="0"/>
                  </a:moveTo>
                  <a:cubicBezTo>
                    <a:pt x="72" y="0"/>
                    <a:pt x="72" y="0"/>
                    <a:pt x="72" y="0"/>
                  </a:cubicBezTo>
                  <a:cubicBezTo>
                    <a:pt x="37" y="0"/>
                    <a:pt x="37" y="0"/>
                    <a:pt x="37" y="0"/>
                  </a:cubicBezTo>
                  <a:cubicBezTo>
                    <a:pt x="32" y="0"/>
                    <a:pt x="32" y="0"/>
                    <a:pt x="32" y="0"/>
                  </a:cubicBezTo>
                  <a:cubicBezTo>
                    <a:pt x="28" y="0"/>
                    <a:pt x="28" y="0"/>
                    <a:pt x="28" y="0"/>
                  </a:cubicBezTo>
                  <a:cubicBezTo>
                    <a:pt x="28" y="9"/>
                    <a:pt x="28" y="9"/>
                    <a:pt x="28" y="9"/>
                  </a:cubicBezTo>
                  <a:cubicBezTo>
                    <a:pt x="28" y="9"/>
                    <a:pt x="28" y="9"/>
                    <a:pt x="28" y="9"/>
                  </a:cubicBezTo>
                  <a:cubicBezTo>
                    <a:pt x="28" y="24"/>
                    <a:pt x="28" y="24"/>
                    <a:pt x="28" y="24"/>
                  </a:cubicBezTo>
                  <a:cubicBezTo>
                    <a:pt x="6" y="24"/>
                    <a:pt x="6" y="24"/>
                    <a:pt x="6" y="24"/>
                  </a:cubicBezTo>
                  <a:cubicBezTo>
                    <a:pt x="6" y="24"/>
                    <a:pt x="6" y="24"/>
                    <a:pt x="6" y="24"/>
                  </a:cubicBezTo>
                  <a:cubicBezTo>
                    <a:pt x="0" y="24"/>
                    <a:pt x="0" y="24"/>
                    <a:pt x="0" y="24"/>
                  </a:cubicBezTo>
                  <a:cubicBezTo>
                    <a:pt x="0" y="33"/>
                    <a:pt x="0" y="33"/>
                    <a:pt x="0" y="33"/>
                  </a:cubicBezTo>
                  <a:cubicBezTo>
                    <a:pt x="9" y="33"/>
                    <a:pt x="9" y="33"/>
                    <a:pt x="9" y="33"/>
                  </a:cubicBezTo>
                  <a:cubicBezTo>
                    <a:pt x="9" y="33"/>
                    <a:pt x="9" y="33"/>
                    <a:pt x="9" y="33"/>
                  </a:cubicBezTo>
                  <a:cubicBezTo>
                    <a:pt x="28" y="33"/>
                    <a:pt x="28" y="33"/>
                    <a:pt x="28" y="33"/>
                  </a:cubicBezTo>
                  <a:cubicBezTo>
                    <a:pt x="28" y="33"/>
                    <a:pt x="28" y="33"/>
                    <a:pt x="28" y="33"/>
                  </a:cubicBezTo>
                  <a:cubicBezTo>
                    <a:pt x="37" y="33"/>
                    <a:pt x="37" y="33"/>
                    <a:pt x="37" y="33"/>
                  </a:cubicBezTo>
                  <a:cubicBezTo>
                    <a:pt x="37" y="24"/>
                    <a:pt x="37" y="24"/>
                    <a:pt x="37" y="24"/>
                  </a:cubicBezTo>
                  <a:cubicBezTo>
                    <a:pt x="37" y="24"/>
                    <a:pt x="37" y="24"/>
                    <a:pt x="37" y="24"/>
                  </a:cubicBezTo>
                  <a:cubicBezTo>
                    <a:pt x="37" y="9"/>
                    <a:pt x="37" y="9"/>
                    <a:pt x="37" y="9"/>
                  </a:cubicBezTo>
                  <a:cubicBezTo>
                    <a:pt x="37" y="9"/>
                    <a:pt x="37" y="9"/>
                    <a:pt x="37" y="9"/>
                  </a:cubicBezTo>
                  <a:cubicBezTo>
                    <a:pt x="72" y="9"/>
                    <a:pt x="72" y="9"/>
                    <a:pt x="72" y="9"/>
                  </a:cubicBezTo>
                  <a:cubicBezTo>
                    <a:pt x="72" y="9"/>
                    <a:pt x="72" y="9"/>
                    <a:pt x="72" y="9"/>
                  </a:cubicBezTo>
                  <a:cubicBezTo>
                    <a:pt x="72" y="88"/>
                    <a:pt x="72" y="88"/>
                    <a:pt x="72" y="88"/>
                  </a:cubicBezTo>
                  <a:cubicBezTo>
                    <a:pt x="72" y="88"/>
                    <a:pt x="72" y="88"/>
                    <a:pt x="72" y="88"/>
                  </a:cubicBezTo>
                  <a:cubicBezTo>
                    <a:pt x="54" y="88"/>
                    <a:pt x="54" y="88"/>
                    <a:pt x="54" y="88"/>
                  </a:cubicBezTo>
                  <a:cubicBezTo>
                    <a:pt x="50" y="88"/>
                    <a:pt x="50" y="88"/>
                    <a:pt x="50" y="88"/>
                  </a:cubicBezTo>
                  <a:cubicBezTo>
                    <a:pt x="45" y="88"/>
                    <a:pt x="45" y="88"/>
                    <a:pt x="45" y="88"/>
                  </a:cubicBezTo>
                  <a:cubicBezTo>
                    <a:pt x="45" y="92"/>
                    <a:pt x="45" y="92"/>
                    <a:pt x="45" y="92"/>
                  </a:cubicBezTo>
                  <a:cubicBezTo>
                    <a:pt x="45" y="92"/>
                    <a:pt x="45" y="92"/>
                    <a:pt x="45" y="92"/>
                  </a:cubicBezTo>
                  <a:cubicBezTo>
                    <a:pt x="45" y="92"/>
                    <a:pt x="45" y="92"/>
                    <a:pt x="45" y="93"/>
                  </a:cubicBezTo>
                  <a:cubicBezTo>
                    <a:pt x="45" y="97"/>
                    <a:pt x="45" y="97"/>
                    <a:pt x="45" y="97"/>
                  </a:cubicBezTo>
                  <a:cubicBezTo>
                    <a:pt x="50" y="97"/>
                    <a:pt x="50" y="97"/>
                    <a:pt x="50" y="97"/>
                  </a:cubicBezTo>
                  <a:cubicBezTo>
                    <a:pt x="54" y="97"/>
                    <a:pt x="54" y="97"/>
                    <a:pt x="54" y="97"/>
                  </a:cubicBezTo>
                  <a:cubicBezTo>
                    <a:pt x="72" y="97"/>
                    <a:pt x="72" y="97"/>
                    <a:pt x="72" y="97"/>
                  </a:cubicBezTo>
                  <a:cubicBezTo>
                    <a:pt x="76" y="97"/>
                    <a:pt x="76" y="97"/>
                    <a:pt x="76" y="97"/>
                  </a:cubicBezTo>
                  <a:cubicBezTo>
                    <a:pt x="80" y="97"/>
                    <a:pt x="80" y="97"/>
                    <a:pt x="80" y="97"/>
                  </a:cubicBezTo>
                  <a:cubicBezTo>
                    <a:pt x="80" y="92"/>
                    <a:pt x="80" y="92"/>
                    <a:pt x="80" y="92"/>
                  </a:cubicBezTo>
                  <a:cubicBezTo>
                    <a:pt x="80" y="88"/>
                    <a:pt x="80" y="88"/>
                    <a:pt x="80" y="88"/>
                  </a:cubicBezTo>
                  <a:cubicBezTo>
                    <a:pt x="80" y="9"/>
                    <a:pt x="80" y="9"/>
                    <a:pt x="80" y="9"/>
                  </a:cubicBezTo>
                  <a:cubicBezTo>
                    <a:pt x="80" y="5"/>
                    <a:pt x="80" y="5"/>
                    <a:pt x="80" y="5"/>
                  </a:cubicBezTo>
                  <a:cubicBezTo>
                    <a:pt x="80" y="0"/>
                    <a:pt x="80" y="0"/>
                    <a:pt x="80" y="0"/>
                  </a:cubicBezTo>
                  <a:lnTo>
                    <a:pt x="76" y="0"/>
                  </a:lnTo>
                  <a:close/>
                </a:path>
              </a:pathLst>
            </a:cu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grpSp>
      <p:grpSp>
        <p:nvGrpSpPr>
          <p:cNvPr id="156" name="Google Shape;156;p22"/>
          <p:cNvGrpSpPr/>
          <p:nvPr/>
        </p:nvGrpSpPr>
        <p:grpSpPr>
          <a:xfrm>
            <a:off x="4358060" y="3013824"/>
            <a:ext cx="541338" cy="541338"/>
            <a:chOff x="4246563" y="3362325"/>
            <a:chExt cx="541338" cy="541338"/>
          </a:xfrm>
        </p:grpSpPr>
        <p:sp>
          <p:nvSpPr>
            <p:cNvPr id="157" name="Google Shape;157;p22"/>
            <p:cNvSpPr/>
            <p:nvPr/>
          </p:nvSpPr>
          <p:spPr>
            <a:xfrm>
              <a:off x="4425950" y="3487738"/>
              <a:ext cx="95400" cy="95400"/>
            </a:xfrm>
            <a:prstGeom prst="ellipse">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58" name="Google Shape;158;p22"/>
            <p:cNvSpPr/>
            <p:nvPr/>
          </p:nvSpPr>
          <p:spPr>
            <a:xfrm>
              <a:off x="4246563" y="3362325"/>
              <a:ext cx="541338" cy="541338"/>
            </a:xfrm>
            <a:custGeom>
              <a:rect b="b" l="l" r="r" t="t"/>
              <a:pathLst>
                <a:path extrusionOk="0" h="108" w="108">
                  <a:moveTo>
                    <a:pt x="81" y="70"/>
                  </a:moveTo>
                  <a:cubicBezTo>
                    <a:pt x="77" y="74"/>
                    <a:pt x="77" y="74"/>
                    <a:pt x="77" y="74"/>
                  </a:cubicBezTo>
                  <a:cubicBezTo>
                    <a:pt x="80" y="71"/>
                    <a:pt x="80" y="71"/>
                    <a:pt x="80" y="71"/>
                  </a:cubicBezTo>
                  <a:cubicBezTo>
                    <a:pt x="78" y="69"/>
                    <a:pt x="78" y="69"/>
                    <a:pt x="78" y="69"/>
                  </a:cubicBezTo>
                  <a:cubicBezTo>
                    <a:pt x="89" y="53"/>
                    <a:pt x="88" y="31"/>
                    <a:pt x="74" y="16"/>
                  </a:cubicBezTo>
                  <a:cubicBezTo>
                    <a:pt x="58" y="0"/>
                    <a:pt x="32" y="0"/>
                    <a:pt x="16" y="16"/>
                  </a:cubicBezTo>
                  <a:cubicBezTo>
                    <a:pt x="0" y="32"/>
                    <a:pt x="0" y="58"/>
                    <a:pt x="16" y="74"/>
                  </a:cubicBezTo>
                  <a:cubicBezTo>
                    <a:pt x="31" y="88"/>
                    <a:pt x="53" y="89"/>
                    <a:pt x="69" y="77"/>
                  </a:cubicBezTo>
                  <a:cubicBezTo>
                    <a:pt x="71" y="80"/>
                    <a:pt x="71" y="80"/>
                    <a:pt x="71" y="80"/>
                  </a:cubicBezTo>
                  <a:cubicBezTo>
                    <a:pt x="69" y="82"/>
                    <a:pt x="69" y="82"/>
                    <a:pt x="69" y="82"/>
                  </a:cubicBezTo>
                  <a:cubicBezTo>
                    <a:pt x="97" y="108"/>
                    <a:pt x="97" y="108"/>
                    <a:pt x="97" y="108"/>
                  </a:cubicBezTo>
                  <a:cubicBezTo>
                    <a:pt x="108" y="96"/>
                    <a:pt x="108" y="96"/>
                    <a:pt x="108" y="96"/>
                  </a:cubicBezTo>
                  <a:lnTo>
                    <a:pt x="81" y="70"/>
                  </a:lnTo>
                  <a:close/>
                  <a:moveTo>
                    <a:pt x="65" y="65"/>
                  </a:moveTo>
                  <a:cubicBezTo>
                    <a:pt x="64" y="66"/>
                    <a:pt x="62" y="67"/>
                    <a:pt x="61" y="68"/>
                  </a:cubicBezTo>
                  <a:cubicBezTo>
                    <a:pt x="61" y="62"/>
                    <a:pt x="61" y="62"/>
                    <a:pt x="61" y="62"/>
                  </a:cubicBezTo>
                  <a:cubicBezTo>
                    <a:pt x="61" y="53"/>
                    <a:pt x="54" y="47"/>
                    <a:pt x="46" y="47"/>
                  </a:cubicBezTo>
                  <a:cubicBezTo>
                    <a:pt x="38" y="47"/>
                    <a:pt x="31" y="53"/>
                    <a:pt x="31" y="62"/>
                  </a:cubicBezTo>
                  <a:cubicBezTo>
                    <a:pt x="31" y="69"/>
                    <a:pt x="31" y="69"/>
                    <a:pt x="31" y="69"/>
                  </a:cubicBezTo>
                  <a:cubicBezTo>
                    <a:pt x="29" y="68"/>
                    <a:pt x="27" y="67"/>
                    <a:pt x="25" y="65"/>
                  </a:cubicBezTo>
                  <a:cubicBezTo>
                    <a:pt x="14" y="54"/>
                    <a:pt x="14" y="36"/>
                    <a:pt x="25" y="25"/>
                  </a:cubicBezTo>
                  <a:cubicBezTo>
                    <a:pt x="36" y="14"/>
                    <a:pt x="54" y="14"/>
                    <a:pt x="65" y="25"/>
                  </a:cubicBezTo>
                  <a:cubicBezTo>
                    <a:pt x="76" y="36"/>
                    <a:pt x="76" y="54"/>
                    <a:pt x="65" y="6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grpSp>
      <p:grpSp>
        <p:nvGrpSpPr>
          <p:cNvPr id="159" name="Google Shape;159;p22"/>
          <p:cNvGrpSpPr/>
          <p:nvPr/>
        </p:nvGrpSpPr>
        <p:grpSpPr>
          <a:xfrm>
            <a:off x="3131016" y="3013824"/>
            <a:ext cx="677862" cy="566738"/>
            <a:chOff x="2741613" y="3362325"/>
            <a:chExt cx="677862" cy="566738"/>
          </a:xfrm>
        </p:grpSpPr>
        <p:sp>
          <p:nvSpPr>
            <p:cNvPr id="160" name="Google Shape;160;p22"/>
            <p:cNvSpPr/>
            <p:nvPr/>
          </p:nvSpPr>
          <p:spPr>
            <a:xfrm>
              <a:off x="2741613" y="3884613"/>
              <a:ext cx="1500" cy="1500"/>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61" name="Google Shape;161;p22"/>
            <p:cNvSpPr/>
            <p:nvPr/>
          </p:nvSpPr>
          <p:spPr>
            <a:xfrm>
              <a:off x="2927350" y="3633788"/>
              <a:ext cx="350838" cy="295275"/>
            </a:xfrm>
            <a:custGeom>
              <a:rect b="b" l="l" r="r" t="t"/>
              <a:pathLst>
                <a:path extrusionOk="0" h="59" w="70">
                  <a:moveTo>
                    <a:pt x="63" y="44"/>
                  </a:moveTo>
                  <a:cubicBezTo>
                    <a:pt x="43" y="11"/>
                    <a:pt x="43" y="11"/>
                    <a:pt x="43" y="11"/>
                  </a:cubicBezTo>
                  <a:cubicBezTo>
                    <a:pt x="44" y="10"/>
                    <a:pt x="45" y="8"/>
                    <a:pt x="45" y="6"/>
                  </a:cubicBezTo>
                  <a:cubicBezTo>
                    <a:pt x="45" y="4"/>
                    <a:pt x="44" y="2"/>
                    <a:pt x="43" y="0"/>
                  </a:cubicBezTo>
                  <a:cubicBezTo>
                    <a:pt x="25" y="5"/>
                    <a:pt x="25" y="5"/>
                    <a:pt x="25" y="5"/>
                  </a:cubicBezTo>
                  <a:cubicBezTo>
                    <a:pt x="25" y="5"/>
                    <a:pt x="25" y="5"/>
                    <a:pt x="25" y="6"/>
                  </a:cubicBezTo>
                  <a:cubicBezTo>
                    <a:pt x="25" y="8"/>
                    <a:pt x="26" y="10"/>
                    <a:pt x="27" y="11"/>
                  </a:cubicBezTo>
                  <a:cubicBezTo>
                    <a:pt x="2" y="52"/>
                    <a:pt x="2" y="52"/>
                    <a:pt x="2" y="52"/>
                  </a:cubicBezTo>
                  <a:cubicBezTo>
                    <a:pt x="2" y="52"/>
                    <a:pt x="2" y="52"/>
                    <a:pt x="2" y="52"/>
                  </a:cubicBezTo>
                  <a:cubicBezTo>
                    <a:pt x="0" y="55"/>
                    <a:pt x="0" y="55"/>
                    <a:pt x="0" y="55"/>
                  </a:cubicBezTo>
                  <a:cubicBezTo>
                    <a:pt x="6" y="59"/>
                    <a:pt x="6" y="59"/>
                    <a:pt x="6" y="59"/>
                  </a:cubicBezTo>
                  <a:cubicBezTo>
                    <a:pt x="8" y="56"/>
                    <a:pt x="8" y="56"/>
                    <a:pt x="8" y="56"/>
                  </a:cubicBezTo>
                  <a:cubicBezTo>
                    <a:pt x="8" y="56"/>
                    <a:pt x="8" y="56"/>
                    <a:pt x="8" y="56"/>
                  </a:cubicBezTo>
                  <a:cubicBezTo>
                    <a:pt x="10" y="54"/>
                    <a:pt x="10" y="54"/>
                    <a:pt x="10" y="54"/>
                  </a:cubicBezTo>
                  <a:cubicBezTo>
                    <a:pt x="13" y="48"/>
                    <a:pt x="13" y="48"/>
                    <a:pt x="13" y="48"/>
                  </a:cubicBezTo>
                  <a:cubicBezTo>
                    <a:pt x="13" y="48"/>
                    <a:pt x="13" y="48"/>
                    <a:pt x="13" y="48"/>
                  </a:cubicBezTo>
                  <a:cubicBezTo>
                    <a:pt x="31" y="19"/>
                    <a:pt x="31" y="19"/>
                    <a:pt x="31" y="19"/>
                  </a:cubicBezTo>
                  <a:cubicBezTo>
                    <a:pt x="31" y="48"/>
                    <a:pt x="31" y="48"/>
                    <a:pt x="31" y="48"/>
                  </a:cubicBezTo>
                  <a:cubicBezTo>
                    <a:pt x="31" y="48"/>
                    <a:pt x="31" y="48"/>
                    <a:pt x="31" y="48"/>
                  </a:cubicBezTo>
                  <a:cubicBezTo>
                    <a:pt x="31" y="59"/>
                    <a:pt x="31" y="59"/>
                    <a:pt x="31" y="59"/>
                  </a:cubicBezTo>
                  <a:cubicBezTo>
                    <a:pt x="34" y="59"/>
                    <a:pt x="34" y="59"/>
                    <a:pt x="34" y="59"/>
                  </a:cubicBezTo>
                  <a:cubicBezTo>
                    <a:pt x="36" y="59"/>
                    <a:pt x="36" y="59"/>
                    <a:pt x="36" y="59"/>
                  </a:cubicBezTo>
                  <a:cubicBezTo>
                    <a:pt x="39" y="59"/>
                    <a:pt x="39" y="59"/>
                    <a:pt x="39" y="59"/>
                  </a:cubicBezTo>
                  <a:cubicBezTo>
                    <a:pt x="39" y="48"/>
                    <a:pt x="39" y="48"/>
                    <a:pt x="39" y="48"/>
                  </a:cubicBezTo>
                  <a:cubicBezTo>
                    <a:pt x="39" y="19"/>
                    <a:pt x="39" y="19"/>
                    <a:pt x="39" y="19"/>
                  </a:cubicBezTo>
                  <a:cubicBezTo>
                    <a:pt x="62" y="56"/>
                    <a:pt x="62" y="56"/>
                    <a:pt x="62" y="56"/>
                  </a:cubicBezTo>
                  <a:cubicBezTo>
                    <a:pt x="62" y="56"/>
                    <a:pt x="62" y="56"/>
                    <a:pt x="62" y="57"/>
                  </a:cubicBezTo>
                  <a:cubicBezTo>
                    <a:pt x="64" y="59"/>
                    <a:pt x="64" y="59"/>
                    <a:pt x="64" y="59"/>
                  </a:cubicBezTo>
                  <a:cubicBezTo>
                    <a:pt x="70" y="55"/>
                    <a:pt x="70" y="55"/>
                    <a:pt x="70" y="55"/>
                  </a:cubicBezTo>
                  <a:cubicBezTo>
                    <a:pt x="63" y="44"/>
                    <a:pt x="63" y="44"/>
                    <a:pt x="63" y="4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62" name="Google Shape;162;p22"/>
            <p:cNvSpPr/>
            <p:nvPr/>
          </p:nvSpPr>
          <p:spPr>
            <a:xfrm>
              <a:off x="2867025" y="3522663"/>
              <a:ext cx="115888" cy="125413"/>
            </a:xfrm>
            <a:custGeom>
              <a:rect b="b" l="l" r="r" t="t"/>
              <a:pathLst>
                <a:path extrusionOk="0" h="25" w="23">
                  <a:moveTo>
                    <a:pt x="19" y="11"/>
                  </a:moveTo>
                  <a:cubicBezTo>
                    <a:pt x="18" y="7"/>
                    <a:pt x="18" y="3"/>
                    <a:pt x="18" y="0"/>
                  </a:cubicBezTo>
                  <a:cubicBezTo>
                    <a:pt x="3" y="3"/>
                    <a:pt x="3" y="3"/>
                    <a:pt x="3" y="3"/>
                  </a:cubicBezTo>
                  <a:cubicBezTo>
                    <a:pt x="1" y="4"/>
                    <a:pt x="0" y="9"/>
                    <a:pt x="2" y="15"/>
                  </a:cubicBezTo>
                  <a:cubicBezTo>
                    <a:pt x="3" y="21"/>
                    <a:pt x="6" y="25"/>
                    <a:pt x="8" y="25"/>
                  </a:cubicBezTo>
                  <a:cubicBezTo>
                    <a:pt x="8" y="25"/>
                    <a:pt x="23" y="21"/>
                    <a:pt x="23" y="21"/>
                  </a:cubicBezTo>
                  <a:cubicBezTo>
                    <a:pt x="21" y="18"/>
                    <a:pt x="20" y="15"/>
                    <a:pt x="19" y="1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63" name="Google Shape;163;p22"/>
            <p:cNvSpPr/>
            <p:nvPr/>
          </p:nvSpPr>
          <p:spPr>
            <a:xfrm>
              <a:off x="2973388" y="3462338"/>
              <a:ext cx="153988" cy="180975"/>
            </a:xfrm>
            <a:custGeom>
              <a:rect b="b" l="l" r="r" t="t"/>
              <a:pathLst>
                <a:path extrusionOk="0" h="36" w="31">
                  <a:moveTo>
                    <a:pt x="6" y="32"/>
                  </a:moveTo>
                  <a:cubicBezTo>
                    <a:pt x="7" y="33"/>
                    <a:pt x="7" y="33"/>
                    <a:pt x="7" y="34"/>
                  </a:cubicBezTo>
                  <a:cubicBezTo>
                    <a:pt x="8" y="35"/>
                    <a:pt x="9" y="35"/>
                    <a:pt x="9" y="35"/>
                  </a:cubicBezTo>
                  <a:cubicBezTo>
                    <a:pt x="10" y="36"/>
                    <a:pt x="10" y="36"/>
                    <a:pt x="11" y="36"/>
                  </a:cubicBezTo>
                  <a:cubicBezTo>
                    <a:pt x="11" y="36"/>
                    <a:pt x="11" y="36"/>
                    <a:pt x="12" y="36"/>
                  </a:cubicBezTo>
                  <a:cubicBezTo>
                    <a:pt x="30" y="31"/>
                    <a:pt x="30" y="31"/>
                    <a:pt x="30" y="31"/>
                  </a:cubicBezTo>
                  <a:cubicBezTo>
                    <a:pt x="31" y="31"/>
                    <a:pt x="31" y="31"/>
                    <a:pt x="31" y="31"/>
                  </a:cubicBezTo>
                  <a:cubicBezTo>
                    <a:pt x="28" y="27"/>
                    <a:pt x="26" y="22"/>
                    <a:pt x="25" y="16"/>
                  </a:cubicBezTo>
                  <a:cubicBezTo>
                    <a:pt x="23" y="11"/>
                    <a:pt x="23" y="5"/>
                    <a:pt x="24" y="1"/>
                  </a:cubicBezTo>
                  <a:cubicBezTo>
                    <a:pt x="24" y="1"/>
                    <a:pt x="24" y="0"/>
                    <a:pt x="24" y="0"/>
                  </a:cubicBezTo>
                  <a:cubicBezTo>
                    <a:pt x="4" y="5"/>
                    <a:pt x="4" y="5"/>
                    <a:pt x="4" y="5"/>
                  </a:cubicBezTo>
                  <a:cubicBezTo>
                    <a:pt x="3" y="5"/>
                    <a:pt x="3" y="6"/>
                    <a:pt x="2" y="7"/>
                  </a:cubicBezTo>
                  <a:cubicBezTo>
                    <a:pt x="2" y="7"/>
                    <a:pt x="1" y="8"/>
                    <a:pt x="1" y="9"/>
                  </a:cubicBezTo>
                  <a:cubicBezTo>
                    <a:pt x="1" y="9"/>
                    <a:pt x="1" y="10"/>
                    <a:pt x="1" y="11"/>
                  </a:cubicBezTo>
                  <a:cubicBezTo>
                    <a:pt x="0" y="14"/>
                    <a:pt x="1" y="18"/>
                    <a:pt x="2" y="22"/>
                  </a:cubicBezTo>
                  <a:cubicBezTo>
                    <a:pt x="3" y="26"/>
                    <a:pt x="4" y="30"/>
                    <a:pt x="6" y="3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64" name="Google Shape;164;p22"/>
            <p:cNvSpPr/>
            <p:nvPr/>
          </p:nvSpPr>
          <p:spPr>
            <a:xfrm>
              <a:off x="3108325" y="3362325"/>
              <a:ext cx="311150" cy="265113"/>
            </a:xfrm>
            <a:custGeom>
              <a:rect b="b" l="l" r="r" t="t"/>
              <a:pathLst>
                <a:path extrusionOk="0" h="53" w="62">
                  <a:moveTo>
                    <a:pt x="62" y="43"/>
                  </a:moveTo>
                  <a:cubicBezTo>
                    <a:pt x="53" y="0"/>
                    <a:pt x="53" y="0"/>
                    <a:pt x="53" y="0"/>
                  </a:cubicBezTo>
                  <a:cubicBezTo>
                    <a:pt x="40" y="3"/>
                    <a:pt x="40" y="3"/>
                    <a:pt x="40" y="3"/>
                  </a:cubicBezTo>
                  <a:cubicBezTo>
                    <a:pt x="41" y="5"/>
                    <a:pt x="41" y="5"/>
                    <a:pt x="41" y="5"/>
                  </a:cubicBezTo>
                  <a:cubicBezTo>
                    <a:pt x="4" y="14"/>
                    <a:pt x="4" y="14"/>
                    <a:pt x="4" y="14"/>
                  </a:cubicBezTo>
                  <a:cubicBezTo>
                    <a:pt x="4" y="14"/>
                    <a:pt x="3" y="15"/>
                    <a:pt x="3" y="15"/>
                  </a:cubicBezTo>
                  <a:cubicBezTo>
                    <a:pt x="2" y="15"/>
                    <a:pt x="2" y="16"/>
                    <a:pt x="1" y="17"/>
                  </a:cubicBezTo>
                  <a:cubicBezTo>
                    <a:pt x="1" y="18"/>
                    <a:pt x="1" y="19"/>
                    <a:pt x="1" y="19"/>
                  </a:cubicBezTo>
                  <a:cubicBezTo>
                    <a:pt x="0" y="23"/>
                    <a:pt x="0" y="29"/>
                    <a:pt x="2" y="35"/>
                  </a:cubicBezTo>
                  <a:cubicBezTo>
                    <a:pt x="3" y="42"/>
                    <a:pt x="6" y="47"/>
                    <a:pt x="8" y="50"/>
                  </a:cubicBezTo>
                  <a:cubicBezTo>
                    <a:pt x="9" y="51"/>
                    <a:pt x="9" y="51"/>
                    <a:pt x="10" y="52"/>
                  </a:cubicBezTo>
                  <a:cubicBezTo>
                    <a:pt x="10" y="52"/>
                    <a:pt x="10" y="52"/>
                    <a:pt x="11" y="52"/>
                  </a:cubicBezTo>
                  <a:cubicBezTo>
                    <a:pt x="12" y="53"/>
                    <a:pt x="13" y="53"/>
                    <a:pt x="15" y="52"/>
                  </a:cubicBezTo>
                  <a:cubicBezTo>
                    <a:pt x="50" y="44"/>
                    <a:pt x="50" y="44"/>
                    <a:pt x="50" y="44"/>
                  </a:cubicBezTo>
                  <a:cubicBezTo>
                    <a:pt x="50" y="46"/>
                    <a:pt x="50" y="46"/>
                    <a:pt x="50" y="46"/>
                  </a:cubicBezTo>
                  <a:lnTo>
                    <a:pt x="62" y="43"/>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grpSp>
      <p:grpSp>
        <p:nvGrpSpPr>
          <p:cNvPr id="165" name="Google Shape;165;p22"/>
          <p:cNvGrpSpPr/>
          <p:nvPr/>
        </p:nvGrpSpPr>
        <p:grpSpPr>
          <a:xfrm>
            <a:off x="2101243" y="1549901"/>
            <a:ext cx="636588" cy="550863"/>
            <a:chOff x="1438275" y="1204913"/>
            <a:chExt cx="636588" cy="550863"/>
          </a:xfrm>
        </p:grpSpPr>
        <p:sp>
          <p:nvSpPr>
            <p:cNvPr id="166" name="Google Shape;166;p22"/>
            <p:cNvSpPr/>
            <p:nvPr/>
          </p:nvSpPr>
          <p:spPr>
            <a:xfrm>
              <a:off x="1598613" y="1204913"/>
              <a:ext cx="90600" cy="88800"/>
            </a:xfrm>
            <a:prstGeom prst="ellipse">
              <a:avLst/>
            </a:pr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67" name="Google Shape;167;p22"/>
            <p:cNvSpPr/>
            <p:nvPr/>
          </p:nvSpPr>
          <p:spPr>
            <a:xfrm>
              <a:off x="1438275" y="1284288"/>
              <a:ext cx="636588" cy="471488"/>
            </a:xfrm>
            <a:custGeom>
              <a:rect b="b" l="l" r="r" t="t"/>
              <a:pathLst>
                <a:path extrusionOk="0" h="94" w="127">
                  <a:moveTo>
                    <a:pt x="111" y="56"/>
                  </a:moveTo>
                  <a:cubicBezTo>
                    <a:pt x="106" y="39"/>
                    <a:pt x="106" y="39"/>
                    <a:pt x="106" y="39"/>
                  </a:cubicBezTo>
                  <a:cubicBezTo>
                    <a:pt x="108" y="41"/>
                    <a:pt x="108" y="41"/>
                    <a:pt x="108" y="41"/>
                  </a:cubicBezTo>
                  <a:cubicBezTo>
                    <a:pt x="120" y="57"/>
                    <a:pt x="120" y="57"/>
                    <a:pt x="120" y="57"/>
                  </a:cubicBezTo>
                  <a:cubicBezTo>
                    <a:pt x="127" y="52"/>
                    <a:pt x="127" y="52"/>
                    <a:pt x="127" y="52"/>
                  </a:cubicBezTo>
                  <a:cubicBezTo>
                    <a:pt x="127" y="52"/>
                    <a:pt x="114" y="35"/>
                    <a:pt x="114" y="35"/>
                  </a:cubicBezTo>
                  <a:cubicBezTo>
                    <a:pt x="114" y="35"/>
                    <a:pt x="98" y="24"/>
                    <a:pt x="97" y="22"/>
                  </a:cubicBezTo>
                  <a:cubicBezTo>
                    <a:pt x="81" y="31"/>
                    <a:pt x="81" y="31"/>
                    <a:pt x="81" y="31"/>
                  </a:cubicBezTo>
                  <a:cubicBezTo>
                    <a:pt x="87" y="28"/>
                    <a:pt x="87" y="28"/>
                    <a:pt x="87" y="28"/>
                  </a:cubicBezTo>
                  <a:cubicBezTo>
                    <a:pt x="73" y="35"/>
                    <a:pt x="73" y="35"/>
                    <a:pt x="73" y="35"/>
                  </a:cubicBezTo>
                  <a:cubicBezTo>
                    <a:pt x="60" y="29"/>
                    <a:pt x="44" y="24"/>
                    <a:pt x="44" y="24"/>
                  </a:cubicBezTo>
                  <a:cubicBezTo>
                    <a:pt x="42" y="17"/>
                    <a:pt x="42" y="17"/>
                    <a:pt x="42" y="17"/>
                  </a:cubicBezTo>
                  <a:cubicBezTo>
                    <a:pt x="44" y="13"/>
                    <a:pt x="44" y="13"/>
                    <a:pt x="44" y="13"/>
                  </a:cubicBezTo>
                  <a:cubicBezTo>
                    <a:pt x="42" y="6"/>
                    <a:pt x="42" y="6"/>
                    <a:pt x="42" y="6"/>
                  </a:cubicBezTo>
                  <a:cubicBezTo>
                    <a:pt x="28" y="0"/>
                    <a:pt x="28" y="0"/>
                    <a:pt x="28" y="0"/>
                  </a:cubicBezTo>
                  <a:cubicBezTo>
                    <a:pt x="9" y="11"/>
                    <a:pt x="9" y="11"/>
                    <a:pt x="9" y="11"/>
                  </a:cubicBezTo>
                  <a:cubicBezTo>
                    <a:pt x="8" y="11"/>
                    <a:pt x="0" y="30"/>
                    <a:pt x="0" y="30"/>
                  </a:cubicBezTo>
                  <a:cubicBezTo>
                    <a:pt x="7" y="33"/>
                    <a:pt x="7" y="33"/>
                    <a:pt x="7" y="33"/>
                  </a:cubicBezTo>
                  <a:cubicBezTo>
                    <a:pt x="14" y="17"/>
                    <a:pt x="14" y="17"/>
                    <a:pt x="14" y="17"/>
                  </a:cubicBezTo>
                  <a:cubicBezTo>
                    <a:pt x="19" y="14"/>
                    <a:pt x="19" y="14"/>
                    <a:pt x="19" y="14"/>
                  </a:cubicBezTo>
                  <a:cubicBezTo>
                    <a:pt x="12" y="34"/>
                    <a:pt x="12" y="34"/>
                    <a:pt x="12" y="34"/>
                  </a:cubicBezTo>
                  <a:cubicBezTo>
                    <a:pt x="8" y="79"/>
                    <a:pt x="8" y="79"/>
                    <a:pt x="8" y="79"/>
                  </a:cubicBezTo>
                  <a:cubicBezTo>
                    <a:pt x="4" y="79"/>
                    <a:pt x="4" y="79"/>
                    <a:pt x="4" y="79"/>
                  </a:cubicBezTo>
                  <a:cubicBezTo>
                    <a:pt x="4" y="92"/>
                    <a:pt x="4" y="92"/>
                    <a:pt x="4" y="92"/>
                  </a:cubicBezTo>
                  <a:cubicBezTo>
                    <a:pt x="46" y="92"/>
                    <a:pt x="46" y="92"/>
                    <a:pt x="46" y="92"/>
                  </a:cubicBezTo>
                  <a:cubicBezTo>
                    <a:pt x="46" y="79"/>
                    <a:pt x="46" y="79"/>
                    <a:pt x="46" y="79"/>
                  </a:cubicBezTo>
                  <a:cubicBezTo>
                    <a:pt x="41" y="79"/>
                    <a:pt x="41" y="79"/>
                    <a:pt x="41" y="79"/>
                  </a:cubicBezTo>
                  <a:cubicBezTo>
                    <a:pt x="41" y="52"/>
                    <a:pt x="41" y="52"/>
                    <a:pt x="41" y="52"/>
                  </a:cubicBezTo>
                  <a:cubicBezTo>
                    <a:pt x="41" y="51"/>
                    <a:pt x="34" y="39"/>
                    <a:pt x="34" y="39"/>
                  </a:cubicBezTo>
                  <a:cubicBezTo>
                    <a:pt x="37" y="30"/>
                    <a:pt x="37" y="30"/>
                    <a:pt x="37" y="30"/>
                  </a:cubicBezTo>
                  <a:cubicBezTo>
                    <a:pt x="41" y="30"/>
                    <a:pt x="41" y="30"/>
                    <a:pt x="41" y="30"/>
                  </a:cubicBezTo>
                  <a:cubicBezTo>
                    <a:pt x="49" y="33"/>
                    <a:pt x="71" y="43"/>
                    <a:pt x="74" y="44"/>
                  </a:cubicBezTo>
                  <a:cubicBezTo>
                    <a:pt x="82" y="40"/>
                    <a:pt x="82" y="40"/>
                    <a:pt x="82" y="40"/>
                  </a:cubicBezTo>
                  <a:cubicBezTo>
                    <a:pt x="89" y="57"/>
                    <a:pt x="89" y="57"/>
                    <a:pt x="89" y="57"/>
                  </a:cubicBezTo>
                  <a:cubicBezTo>
                    <a:pt x="89" y="57"/>
                    <a:pt x="81" y="63"/>
                    <a:pt x="81" y="64"/>
                  </a:cubicBezTo>
                  <a:cubicBezTo>
                    <a:pt x="74" y="91"/>
                    <a:pt x="74" y="91"/>
                    <a:pt x="74" y="91"/>
                  </a:cubicBezTo>
                  <a:cubicBezTo>
                    <a:pt x="83" y="93"/>
                    <a:pt x="83" y="93"/>
                    <a:pt x="83" y="93"/>
                  </a:cubicBezTo>
                  <a:cubicBezTo>
                    <a:pt x="90" y="68"/>
                    <a:pt x="90" y="68"/>
                    <a:pt x="90" y="68"/>
                  </a:cubicBezTo>
                  <a:cubicBezTo>
                    <a:pt x="99" y="60"/>
                    <a:pt x="99" y="60"/>
                    <a:pt x="99" y="60"/>
                  </a:cubicBezTo>
                  <a:cubicBezTo>
                    <a:pt x="101" y="60"/>
                    <a:pt x="101" y="60"/>
                    <a:pt x="101" y="60"/>
                  </a:cubicBezTo>
                  <a:cubicBezTo>
                    <a:pt x="99" y="70"/>
                    <a:pt x="99" y="70"/>
                    <a:pt x="99" y="70"/>
                  </a:cubicBezTo>
                  <a:cubicBezTo>
                    <a:pt x="99" y="71"/>
                    <a:pt x="99" y="72"/>
                    <a:pt x="100" y="73"/>
                  </a:cubicBezTo>
                  <a:cubicBezTo>
                    <a:pt x="110" y="89"/>
                    <a:pt x="110" y="89"/>
                    <a:pt x="110" y="89"/>
                  </a:cubicBezTo>
                  <a:cubicBezTo>
                    <a:pt x="113" y="94"/>
                    <a:pt x="113" y="94"/>
                    <a:pt x="113" y="94"/>
                  </a:cubicBezTo>
                  <a:cubicBezTo>
                    <a:pt x="121" y="89"/>
                    <a:pt x="121" y="89"/>
                    <a:pt x="121" y="89"/>
                  </a:cubicBezTo>
                  <a:cubicBezTo>
                    <a:pt x="109" y="69"/>
                    <a:pt x="109" y="69"/>
                    <a:pt x="109" y="69"/>
                  </a:cubicBezTo>
                  <a:lnTo>
                    <a:pt x="111" y="56"/>
                  </a:lnTo>
                  <a:close/>
                  <a:moveTo>
                    <a:pt x="18" y="79"/>
                  </a:moveTo>
                  <a:cubicBezTo>
                    <a:pt x="21" y="37"/>
                    <a:pt x="21" y="37"/>
                    <a:pt x="21" y="37"/>
                  </a:cubicBezTo>
                  <a:cubicBezTo>
                    <a:pt x="32" y="54"/>
                    <a:pt x="32" y="54"/>
                    <a:pt x="32" y="54"/>
                  </a:cubicBezTo>
                  <a:cubicBezTo>
                    <a:pt x="32" y="79"/>
                    <a:pt x="32" y="79"/>
                    <a:pt x="32" y="79"/>
                  </a:cubicBezTo>
                  <a:lnTo>
                    <a:pt x="18" y="79"/>
                  </a:lnTo>
                  <a:close/>
                </a:path>
              </a:pathLst>
            </a:cu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68" name="Google Shape;168;p22"/>
            <p:cNvSpPr/>
            <p:nvPr/>
          </p:nvSpPr>
          <p:spPr>
            <a:xfrm>
              <a:off x="1809750" y="1323975"/>
              <a:ext cx="90600" cy="85800"/>
            </a:xfrm>
            <a:prstGeom prst="ellipse">
              <a:avLst/>
            </a:pr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grpSp>
      <p:grpSp>
        <p:nvGrpSpPr>
          <p:cNvPr id="169" name="Google Shape;169;p22"/>
          <p:cNvGrpSpPr/>
          <p:nvPr/>
        </p:nvGrpSpPr>
        <p:grpSpPr>
          <a:xfrm>
            <a:off x="5448580" y="2928099"/>
            <a:ext cx="290513" cy="727075"/>
            <a:chOff x="5775325" y="3276600"/>
            <a:chExt cx="290513" cy="727075"/>
          </a:xfrm>
        </p:grpSpPr>
        <p:sp>
          <p:nvSpPr>
            <p:cNvPr id="170" name="Google Shape;170;p22"/>
            <p:cNvSpPr/>
            <p:nvPr/>
          </p:nvSpPr>
          <p:spPr>
            <a:xfrm>
              <a:off x="5775325" y="3276600"/>
              <a:ext cx="290513" cy="552450"/>
            </a:xfrm>
            <a:custGeom>
              <a:rect b="b" l="l" r="r" t="t"/>
              <a:pathLst>
                <a:path extrusionOk="0" h="110" w="58">
                  <a:moveTo>
                    <a:pt x="50" y="70"/>
                  </a:moveTo>
                  <a:cubicBezTo>
                    <a:pt x="56" y="23"/>
                    <a:pt x="29" y="0"/>
                    <a:pt x="29" y="0"/>
                  </a:cubicBezTo>
                  <a:cubicBezTo>
                    <a:pt x="29" y="0"/>
                    <a:pt x="3" y="23"/>
                    <a:pt x="9" y="70"/>
                  </a:cubicBezTo>
                  <a:cubicBezTo>
                    <a:pt x="3" y="78"/>
                    <a:pt x="0" y="83"/>
                    <a:pt x="0" y="83"/>
                  </a:cubicBezTo>
                  <a:cubicBezTo>
                    <a:pt x="1" y="102"/>
                    <a:pt x="1" y="102"/>
                    <a:pt x="1" y="102"/>
                  </a:cubicBezTo>
                  <a:cubicBezTo>
                    <a:pt x="16" y="94"/>
                    <a:pt x="16" y="94"/>
                    <a:pt x="16" y="94"/>
                  </a:cubicBezTo>
                  <a:cubicBezTo>
                    <a:pt x="16" y="94"/>
                    <a:pt x="18" y="98"/>
                    <a:pt x="24" y="101"/>
                  </a:cubicBezTo>
                  <a:cubicBezTo>
                    <a:pt x="24" y="110"/>
                    <a:pt x="24" y="110"/>
                    <a:pt x="24" y="110"/>
                  </a:cubicBezTo>
                  <a:cubicBezTo>
                    <a:pt x="29" y="110"/>
                    <a:pt x="29" y="110"/>
                    <a:pt x="29" y="110"/>
                  </a:cubicBezTo>
                  <a:cubicBezTo>
                    <a:pt x="34" y="110"/>
                    <a:pt x="34" y="110"/>
                    <a:pt x="34" y="110"/>
                  </a:cubicBezTo>
                  <a:cubicBezTo>
                    <a:pt x="34" y="101"/>
                    <a:pt x="34" y="101"/>
                    <a:pt x="34" y="101"/>
                  </a:cubicBezTo>
                  <a:cubicBezTo>
                    <a:pt x="40" y="98"/>
                    <a:pt x="42" y="94"/>
                    <a:pt x="42" y="94"/>
                  </a:cubicBezTo>
                  <a:cubicBezTo>
                    <a:pt x="57" y="102"/>
                    <a:pt x="57" y="102"/>
                    <a:pt x="57" y="102"/>
                  </a:cubicBezTo>
                  <a:cubicBezTo>
                    <a:pt x="58" y="83"/>
                    <a:pt x="58" y="83"/>
                    <a:pt x="58" y="83"/>
                  </a:cubicBezTo>
                  <a:cubicBezTo>
                    <a:pt x="58" y="83"/>
                    <a:pt x="55" y="78"/>
                    <a:pt x="50" y="70"/>
                  </a:cubicBezTo>
                  <a:close/>
                  <a:moveTo>
                    <a:pt x="29" y="64"/>
                  </a:moveTo>
                  <a:cubicBezTo>
                    <a:pt x="24" y="64"/>
                    <a:pt x="20" y="60"/>
                    <a:pt x="20" y="55"/>
                  </a:cubicBezTo>
                  <a:cubicBezTo>
                    <a:pt x="20" y="50"/>
                    <a:pt x="24" y="45"/>
                    <a:pt x="29" y="45"/>
                  </a:cubicBezTo>
                  <a:cubicBezTo>
                    <a:pt x="34" y="45"/>
                    <a:pt x="38" y="50"/>
                    <a:pt x="38" y="55"/>
                  </a:cubicBezTo>
                  <a:cubicBezTo>
                    <a:pt x="38" y="60"/>
                    <a:pt x="34" y="64"/>
                    <a:pt x="29" y="6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71" name="Google Shape;171;p22"/>
            <p:cNvSpPr/>
            <p:nvPr/>
          </p:nvSpPr>
          <p:spPr>
            <a:xfrm>
              <a:off x="5840413" y="3819525"/>
              <a:ext cx="39688" cy="134938"/>
            </a:xfrm>
            <a:custGeom>
              <a:rect b="b" l="l" r="r" t="t"/>
              <a:pathLst>
                <a:path extrusionOk="0" h="85" w="25">
                  <a:moveTo>
                    <a:pt x="25" y="0"/>
                  </a:moveTo>
                  <a:lnTo>
                    <a:pt x="0" y="9"/>
                  </a:lnTo>
                  <a:lnTo>
                    <a:pt x="0" y="66"/>
                  </a:lnTo>
                  <a:lnTo>
                    <a:pt x="25" y="85"/>
                  </a:lnTo>
                  <a:lnTo>
                    <a:pt x="25"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72" name="Google Shape;172;p22"/>
            <p:cNvSpPr/>
            <p:nvPr/>
          </p:nvSpPr>
          <p:spPr>
            <a:xfrm>
              <a:off x="5965825" y="3824288"/>
              <a:ext cx="39688" cy="134938"/>
            </a:xfrm>
            <a:custGeom>
              <a:rect b="b" l="l" r="r" t="t"/>
              <a:pathLst>
                <a:path extrusionOk="0" h="85" w="25">
                  <a:moveTo>
                    <a:pt x="0" y="0"/>
                  </a:moveTo>
                  <a:lnTo>
                    <a:pt x="25" y="12"/>
                  </a:lnTo>
                  <a:lnTo>
                    <a:pt x="25" y="60"/>
                  </a:lnTo>
                  <a:lnTo>
                    <a:pt x="0" y="85"/>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73" name="Google Shape;173;p22"/>
            <p:cNvSpPr/>
            <p:nvPr/>
          </p:nvSpPr>
          <p:spPr>
            <a:xfrm>
              <a:off x="5895975" y="3848100"/>
              <a:ext cx="49213" cy="155575"/>
            </a:xfrm>
            <a:custGeom>
              <a:rect b="b" l="l" r="r" t="t"/>
              <a:pathLst>
                <a:path extrusionOk="0" h="98" w="31">
                  <a:moveTo>
                    <a:pt x="0" y="0"/>
                  </a:moveTo>
                  <a:lnTo>
                    <a:pt x="31" y="0"/>
                  </a:lnTo>
                  <a:lnTo>
                    <a:pt x="31" y="79"/>
                  </a:lnTo>
                  <a:lnTo>
                    <a:pt x="12" y="98"/>
                  </a:lnTo>
                  <a:lnTo>
                    <a:pt x="0" y="79"/>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grpSp>
      <p:grpSp>
        <p:nvGrpSpPr>
          <p:cNvPr id="174" name="Google Shape;174;p22"/>
          <p:cNvGrpSpPr/>
          <p:nvPr/>
        </p:nvGrpSpPr>
        <p:grpSpPr>
          <a:xfrm>
            <a:off x="5247761" y="1589588"/>
            <a:ext cx="741363" cy="506413"/>
            <a:chOff x="5494338" y="1244600"/>
            <a:chExt cx="741363" cy="506413"/>
          </a:xfrm>
        </p:grpSpPr>
        <p:sp>
          <p:nvSpPr>
            <p:cNvPr id="175" name="Google Shape;175;p22"/>
            <p:cNvSpPr/>
            <p:nvPr/>
          </p:nvSpPr>
          <p:spPr>
            <a:xfrm>
              <a:off x="5494338" y="1730375"/>
              <a:ext cx="1500" cy="1500"/>
            </a:xfrm>
            <a:prstGeom prst="rect">
              <a:avLst/>
            </a:pr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76" name="Google Shape;176;p22"/>
            <p:cNvSpPr/>
            <p:nvPr/>
          </p:nvSpPr>
          <p:spPr>
            <a:xfrm>
              <a:off x="5694363" y="1470025"/>
              <a:ext cx="195263" cy="141288"/>
            </a:xfrm>
            <a:custGeom>
              <a:rect b="b" l="l" r="r" t="t"/>
              <a:pathLst>
                <a:path extrusionOk="0" h="89" w="123">
                  <a:moveTo>
                    <a:pt x="0" y="66"/>
                  </a:moveTo>
                  <a:lnTo>
                    <a:pt x="111" y="0"/>
                  </a:lnTo>
                  <a:lnTo>
                    <a:pt x="123" y="22"/>
                  </a:lnTo>
                  <a:lnTo>
                    <a:pt x="13" y="89"/>
                  </a:lnTo>
                  <a:lnTo>
                    <a:pt x="0" y="66"/>
                  </a:lnTo>
                  <a:close/>
                </a:path>
              </a:pathLst>
            </a:cu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77" name="Google Shape;177;p22"/>
            <p:cNvSpPr/>
            <p:nvPr/>
          </p:nvSpPr>
          <p:spPr>
            <a:xfrm>
              <a:off x="5654675" y="1560513"/>
              <a:ext cx="285750" cy="190500"/>
            </a:xfrm>
            <a:custGeom>
              <a:rect b="b" l="l" r="r" t="t"/>
              <a:pathLst>
                <a:path extrusionOk="0" h="120" w="180">
                  <a:moveTo>
                    <a:pt x="0" y="98"/>
                  </a:moveTo>
                  <a:lnTo>
                    <a:pt x="167" y="0"/>
                  </a:lnTo>
                  <a:lnTo>
                    <a:pt x="180" y="22"/>
                  </a:lnTo>
                  <a:lnTo>
                    <a:pt x="13" y="120"/>
                  </a:lnTo>
                  <a:lnTo>
                    <a:pt x="0" y="98"/>
                  </a:lnTo>
                  <a:close/>
                </a:path>
              </a:pathLst>
            </a:cu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78" name="Google Shape;178;p22"/>
            <p:cNvSpPr/>
            <p:nvPr/>
          </p:nvSpPr>
          <p:spPr>
            <a:xfrm>
              <a:off x="5549900" y="1379538"/>
              <a:ext cx="290513" cy="195263"/>
            </a:xfrm>
            <a:custGeom>
              <a:rect b="b" l="l" r="r" t="t"/>
              <a:pathLst>
                <a:path extrusionOk="0" h="123" w="183">
                  <a:moveTo>
                    <a:pt x="0" y="101"/>
                  </a:moveTo>
                  <a:lnTo>
                    <a:pt x="167" y="0"/>
                  </a:lnTo>
                  <a:lnTo>
                    <a:pt x="183" y="25"/>
                  </a:lnTo>
                  <a:lnTo>
                    <a:pt x="12" y="123"/>
                  </a:lnTo>
                  <a:lnTo>
                    <a:pt x="0" y="101"/>
                  </a:lnTo>
                  <a:close/>
                </a:path>
              </a:pathLst>
            </a:cu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79" name="Google Shape;179;p22"/>
            <p:cNvSpPr/>
            <p:nvPr/>
          </p:nvSpPr>
          <p:spPr>
            <a:xfrm>
              <a:off x="5910263" y="1244600"/>
              <a:ext cx="325438" cy="315913"/>
            </a:xfrm>
            <a:custGeom>
              <a:rect b="b" l="l" r="r" t="t"/>
              <a:pathLst>
                <a:path extrusionOk="0" h="199" w="205">
                  <a:moveTo>
                    <a:pt x="205" y="136"/>
                  </a:moveTo>
                  <a:lnTo>
                    <a:pt x="139" y="148"/>
                  </a:lnTo>
                  <a:lnTo>
                    <a:pt x="95" y="199"/>
                  </a:lnTo>
                  <a:lnTo>
                    <a:pt x="66" y="139"/>
                  </a:lnTo>
                  <a:lnTo>
                    <a:pt x="0" y="117"/>
                  </a:lnTo>
                  <a:lnTo>
                    <a:pt x="51" y="69"/>
                  </a:lnTo>
                  <a:lnTo>
                    <a:pt x="54" y="0"/>
                  </a:lnTo>
                  <a:lnTo>
                    <a:pt x="114" y="31"/>
                  </a:lnTo>
                  <a:lnTo>
                    <a:pt x="177" y="13"/>
                  </a:lnTo>
                  <a:lnTo>
                    <a:pt x="167" y="79"/>
                  </a:lnTo>
                  <a:lnTo>
                    <a:pt x="205" y="136"/>
                  </a:lnTo>
                  <a:close/>
                </a:path>
              </a:pathLst>
            </a:cu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grpSp>
      <p:grpSp>
        <p:nvGrpSpPr>
          <p:cNvPr id="180" name="Google Shape;180;p22"/>
          <p:cNvGrpSpPr/>
          <p:nvPr/>
        </p:nvGrpSpPr>
        <p:grpSpPr>
          <a:xfrm>
            <a:off x="973790" y="2967787"/>
            <a:ext cx="773112" cy="598487"/>
            <a:chOff x="39688" y="3316288"/>
            <a:chExt cx="773112" cy="598487"/>
          </a:xfrm>
        </p:grpSpPr>
        <p:cxnSp>
          <p:nvCxnSpPr>
            <p:cNvPr id="181" name="Google Shape;181;p22"/>
            <p:cNvCxnSpPr/>
            <p:nvPr/>
          </p:nvCxnSpPr>
          <p:spPr>
            <a:xfrm>
              <a:off x="812800" y="3406775"/>
              <a:ext cx="0" cy="0"/>
            </a:xfrm>
            <a:prstGeom prst="straightConnector1">
              <a:avLst/>
            </a:prstGeom>
            <a:solidFill>
              <a:schemeClr val="dk2"/>
            </a:solidFill>
            <a:ln>
              <a:noFill/>
            </a:ln>
          </p:spPr>
        </p:cxnSp>
        <p:cxnSp>
          <p:nvCxnSpPr>
            <p:cNvPr id="182" name="Google Shape;182;p22"/>
            <p:cNvCxnSpPr/>
            <p:nvPr/>
          </p:nvCxnSpPr>
          <p:spPr>
            <a:xfrm>
              <a:off x="812800" y="3406775"/>
              <a:ext cx="0" cy="0"/>
            </a:xfrm>
            <a:prstGeom prst="straightConnector1">
              <a:avLst/>
            </a:prstGeom>
            <a:solidFill>
              <a:schemeClr val="dk2"/>
            </a:solidFill>
            <a:ln>
              <a:noFill/>
            </a:ln>
          </p:spPr>
        </p:cxnSp>
        <p:sp>
          <p:nvSpPr>
            <p:cNvPr id="183" name="Google Shape;183;p22"/>
            <p:cNvSpPr/>
            <p:nvPr/>
          </p:nvSpPr>
          <p:spPr>
            <a:xfrm>
              <a:off x="536575" y="3487738"/>
              <a:ext cx="90600" cy="216000"/>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84" name="Google Shape;184;p22"/>
            <p:cNvSpPr/>
            <p:nvPr/>
          </p:nvSpPr>
          <p:spPr>
            <a:xfrm>
              <a:off x="195263" y="3678238"/>
              <a:ext cx="236538" cy="134938"/>
            </a:xfrm>
            <a:custGeom>
              <a:rect b="b" l="l" r="r" t="t"/>
              <a:pathLst>
                <a:path extrusionOk="0" h="85" w="149">
                  <a:moveTo>
                    <a:pt x="95" y="85"/>
                  </a:moveTo>
                  <a:lnTo>
                    <a:pt x="149" y="85"/>
                  </a:lnTo>
                  <a:lnTo>
                    <a:pt x="149" y="0"/>
                  </a:lnTo>
                  <a:lnTo>
                    <a:pt x="139" y="0"/>
                  </a:lnTo>
                  <a:lnTo>
                    <a:pt x="95" y="0"/>
                  </a:lnTo>
                  <a:lnTo>
                    <a:pt x="0" y="0"/>
                  </a:lnTo>
                  <a:lnTo>
                    <a:pt x="0" y="51"/>
                  </a:lnTo>
                  <a:lnTo>
                    <a:pt x="95" y="51"/>
                  </a:lnTo>
                  <a:lnTo>
                    <a:pt x="95" y="85"/>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85" name="Google Shape;185;p22"/>
            <p:cNvSpPr/>
            <p:nvPr/>
          </p:nvSpPr>
          <p:spPr>
            <a:xfrm>
              <a:off x="346075" y="3743325"/>
              <a:ext cx="280988" cy="171450"/>
            </a:xfrm>
            <a:custGeom>
              <a:rect b="b" l="l" r="r" t="t"/>
              <a:pathLst>
                <a:path extrusionOk="0" h="108" w="177">
                  <a:moveTo>
                    <a:pt x="120" y="0"/>
                  </a:moveTo>
                  <a:lnTo>
                    <a:pt x="66" y="0"/>
                  </a:lnTo>
                  <a:lnTo>
                    <a:pt x="66" y="57"/>
                  </a:lnTo>
                  <a:lnTo>
                    <a:pt x="0" y="57"/>
                  </a:lnTo>
                  <a:lnTo>
                    <a:pt x="0" y="108"/>
                  </a:lnTo>
                  <a:lnTo>
                    <a:pt x="177" y="108"/>
                  </a:lnTo>
                  <a:lnTo>
                    <a:pt x="177" y="57"/>
                  </a:lnTo>
                  <a:lnTo>
                    <a:pt x="120" y="57"/>
                  </a:lnTo>
                  <a:lnTo>
                    <a:pt x="12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86" name="Google Shape;186;p22"/>
            <p:cNvSpPr/>
            <p:nvPr/>
          </p:nvSpPr>
          <p:spPr>
            <a:xfrm>
              <a:off x="195263" y="3789363"/>
              <a:ext cx="125400" cy="125400"/>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87" name="Google Shape;187;p22"/>
            <p:cNvSpPr/>
            <p:nvPr/>
          </p:nvSpPr>
          <p:spPr>
            <a:xfrm>
              <a:off x="195263" y="3527425"/>
              <a:ext cx="236538" cy="130175"/>
            </a:xfrm>
            <a:custGeom>
              <a:rect b="b" l="l" r="r" t="t"/>
              <a:pathLst>
                <a:path extrusionOk="0" h="82" w="149">
                  <a:moveTo>
                    <a:pt x="149" y="82"/>
                  </a:moveTo>
                  <a:lnTo>
                    <a:pt x="149" y="32"/>
                  </a:lnTo>
                  <a:lnTo>
                    <a:pt x="54" y="32"/>
                  </a:lnTo>
                  <a:lnTo>
                    <a:pt x="54" y="0"/>
                  </a:lnTo>
                  <a:lnTo>
                    <a:pt x="0" y="0"/>
                  </a:lnTo>
                  <a:lnTo>
                    <a:pt x="0" y="32"/>
                  </a:lnTo>
                  <a:lnTo>
                    <a:pt x="0" y="82"/>
                  </a:lnTo>
                  <a:lnTo>
                    <a:pt x="54" y="82"/>
                  </a:lnTo>
                  <a:lnTo>
                    <a:pt x="149" y="82"/>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88" name="Google Shape;188;p22"/>
            <p:cNvSpPr/>
            <p:nvPr/>
          </p:nvSpPr>
          <p:spPr>
            <a:xfrm>
              <a:off x="39688" y="3316288"/>
              <a:ext cx="411163" cy="206375"/>
            </a:xfrm>
            <a:custGeom>
              <a:rect b="b" l="l" r="r" t="t"/>
              <a:pathLst>
                <a:path extrusionOk="0" h="41" w="82">
                  <a:moveTo>
                    <a:pt x="20" y="34"/>
                  </a:moveTo>
                  <a:cubicBezTo>
                    <a:pt x="21" y="35"/>
                    <a:pt x="23" y="36"/>
                    <a:pt x="25" y="36"/>
                  </a:cubicBezTo>
                  <a:cubicBezTo>
                    <a:pt x="52" y="36"/>
                    <a:pt x="52" y="36"/>
                    <a:pt x="52" y="36"/>
                  </a:cubicBezTo>
                  <a:cubicBezTo>
                    <a:pt x="54" y="36"/>
                    <a:pt x="57" y="33"/>
                    <a:pt x="57" y="31"/>
                  </a:cubicBezTo>
                  <a:cubicBezTo>
                    <a:pt x="57" y="28"/>
                    <a:pt x="54" y="26"/>
                    <a:pt x="52" y="26"/>
                  </a:cubicBezTo>
                  <a:cubicBezTo>
                    <a:pt x="30" y="26"/>
                    <a:pt x="30" y="26"/>
                    <a:pt x="30" y="26"/>
                  </a:cubicBezTo>
                  <a:cubicBezTo>
                    <a:pt x="30" y="21"/>
                    <a:pt x="30" y="21"/>
                    <a:pt x="30" y="21"/>
                  </a:cubicBezTo>
                  <a:cubicBezTo>
                    <a:pt x="52" y="21"/>
                    <a:pt x="52" y="21"/>
                    <a:pt x="52" y="21"/>
                  </a:cubicBezTo>
                  <a:cubicBezTo>
                    <a:pt x="54" y="21"/>
                    <a:pt x="56" y="22"/>
                    <a:pt x="58" y="24"/>
                  </a:cubicBezTo>
                  <a:cubicBezTo>
                    <a:pt x="73" y="39"/>
                    <a:pt x="73" y="39"/>
                    <a:pt x="73" y="39"/>
                  </a:cubicBezTo>
                  <a:cubicBezTo>
                    <a:pt x="75" y="41"/>
                    <a:pt x="78" y="41"/>
                    <a:pt x="80" y="39"/>
                  </a:cubicBezTo>
                  <a:cubicBezTo>
                    <a:pt x="82" y="37"/>
                    <a:pt x="82" y="34"/>
                    <a:pt x="80" y="32"/>
                  </a:cubicBezTo>
                  <a:cubicBezTo>
                    <a:pt x="60" y="12"/>
                    <a:pt x="60" y="12"/>
                    <a:pt x="60" y="12"/>
                  </a:cubicBezTo>
                  <a:cubicBezTo>
                    <a:pt x="27" y="6"/>
                    <a:pt x="27" y="6"/>
                    <a:pt x="27" y="6"/>
                  </a:cubicBezTo>
                  <a:cubicBezTo>
                    <a:pt x="22" y="0"/>
                    <a:pt x="22" y="0"/>
                    <a:pt x="22" y="0"/>
                  </a:cubicBezTo>
                  <a:cubicBezTo>
                    <a:pt x="0" y="13"/>
                    <a:pt x="0" y="13"/>
                    <a:pt x="0" y="13"/>
                  </a:cubicBezTo>
                  <a:lnTo>
                    <a:pt x="20" y="34"/>
                  </a:lnTo>
                  <a:close/>
                  <a:moveTo>
                    <a:pt x="20" y="34"/>
                  </a:moveTo>
                  <a:cubicBezTo>
                    <a:pt x="20" y="34"/>
                    <a:pt x="20" y="34"/>
                    <a:pt x="20" y="34"/>
                  </a:cubicBezTo>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grpSp>
      <p:grpSp>
        <p:nvGrpSpPr>
          <p:cNvPr id="189" name="Google Shape;189;p22"/>
          <p:cNvGrpSpPr/>
          <p:nvPr/>
        </p:nvGrpSpPr>
        <p:grpSpPr>
          <a:xfrm>
            <a:off x="2276662" y="2943974"/>
            <a:ext cx="285750" cy="706438"/>
            <a:chOff x="1584325" y="3292475"/>
            <a:chExt cx="285750" cy="706438"/>
          </a:xfrm>
        </p:grpSpPr>
        <p:sp>
          <p:nvSpPr>
            <p:cNvPr id="190" name="Google Shape;190;p22"/>
            <p:cNvSpPr/>
            <p:nvPr/>
          </p:nvSpPr>
          <p:spPr>
            <a:xfrm>
              <a:off x="1644650" y="3717925"/>
              <a:ext cx="155575" cy="280988"/>
            </a:xfrm>
            <a:custGeom>
              <a:rect b="b" l="l" r="r" t="t"/>
              <a:pathLst>
                <a:path extrusionOk="0" h="177" w="98">
                  <a:moveTo>
                    <a:pt x="38" y="177"/>
                  </a:moveTo>
                  <a:lnTo>
                    <a:pt x="63" y="177"/>
                  </a:lnTo>
                  <a:lnTo>
                    <a:pt x="98" y="0"/>
                  </a:lnTo>
                  <a:lnTo>
                    <a:pt x="0" y="0"/>
                  </a:lnTo>
                  <a:lnTo>
                    <a:pt x="38" y="177"/>
                  </a:lnTo>
                  <a:close/>
                  <a:moveTo>
                    <a:pt x="38" y="177"/>
                  </a:moveTo>
                  <a:lnTo>
                    <a:pt x="38" y="177"/>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91" name="Google Shape;191;p22"/>
            <p:cNvSpPr/>
            <p:nvPr/>
          </p:nvSpPr>
          <p:spPr>
            <a:xfrm>
              <a:off x="1644650" y="3717925"/>
              <a:ext cx="155575" cy="280988"/>
            </a:xfrm>
            <a:custGeom>
              <a:rect b="b" l="l" r="r" t="t"/>
              <a:pathLst>
                <a:path extrusionOk="0" h="177" w="98">
                  <a:moveTo>
                    <a:pt x="38" y="177"/>
                  </a:moveTo>
                  <a:lnTo>
                    <a:pt x="63" y="177"/>
                  </a:lnTo>
                  <a:lnTo>
                    <a:pt x="98" y="0"/>
                  </a:lnTo>
                  <a:lnTo>
                    <a:pt x="0" y="0"/>
                  </a:lnTo>
                  <a:lnTo>
                    <a:pt x="38" y="177"/>
                  </a:lnTo>
                  <a:moveTo>
                    <a:pt x="38" y="177"/>
                  </a:moveTo>
                  <a:lnTo>
                    <a:pt x="38" y="177"/>
                  </a:lnTo>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92" name="Google Shape;192;p22"/>
            <p:cNvSpPr/>
            <p:nvPr/>
          </p:nvSpPr>
          <p:spPr>
            <a:xfrm>
              <a:off x="1584325" y="3608388"/>
              <a:ext cx="285750" cy="95250"/>
            </a:xfrm>
            <a:custGeom>
              <a:rect b="b" l="l" r="r" t="t"/>
              <a:pathLst>
                <a:path extrusionOk="0" h="19" w="57">
                  <a:moveTo>
                    <a:pt x="41" y="1"/>
                  </a:moveTo>
                  <a:cubicBezTo>
                    <a:pt x="41" y="1"/>
                    <a:pt x="40" y="1"/>
                    <a:pt x="40" y="1"/>
                  </a:cubicBezTo>
                  <a:cubicBezTo>
                    <a:pt x="40" y="1"/>
                    <a:pt x="39" y="1"/>
                    <a:pt x="39" y="1"/>
                  </a:cubicBezTo>
                  <a:cubicBezTo>
                    <a:pt x="39" y="1"/>
                    <a:pt x="38" y="1"/>
                    <a:pt x="38" y="1"/>
                  </a:cubicBezTo>
                  <a:cubicBezTo>
                    <a:pt x="37" y="1"/>
                    <a:pt x="37" y="0"/>
                    <a:pt x="37" y="0"/>
                  </a:cubicBezTo>
                  <a:cubicBezTo>
                    <a:pt x="36" y="0"/>
                    <a:pt x="36" y="0"/>
                    <a:pt x="35" y="0"/>
                  </a:cubicBezTo>
                  <a:cubicBezTo>
                    <a:pt x="35" y="0"/>
                    <a:pt x="34" y="0"/>
                    <a:pt x="34" y="0"/>
                  </a:cubicBezTo>
                  <a:cubicBezTo>
                    <a:pt x="33" y="0"/>
                    <a:pt x="33" y="0"/>
                    <a:pt x="32" y="0"/>
                  </a:cubicBezTo>
                  <a:cubicBezTo>
                    <a:pt x="32" y="0"/>
                    <a:pt x="32" y="0"/>
                    <a:pt x="31" y="0"/>
                  </a:cubicBezTo>
                  <a:cubicBezTo>
                    <a:pt x="30" y="0"/>
                    <a:pt x="29" y="0"/>
                    <a:pt x="29" y="0"/>
                  </a:cubicBezTo>
                  <a:cubicBezTo>
                    <a:pt x="28" y="0"/>
                    <a:pt x="27" y="0"/>
                    <a:pt x="26" y="0"/>
                  </a:cubicBezTo>
                  <a:cubicBezTo>
                    <a:pt x="25" y="0"/>
                    <a:pt x="25" y="0"/>
                    <a:pt x="25" y="0"/>
                  </a:cubicBezTo>
                  <a:cubicBezTo>
                    <a:pt x="24" y="0"/>
                    <a:pt x="24" y="0"/>
                    <a:pt x="23" y="0"/>
                  </a:cubicBezTo>
                  <a:cubicBezTo>
                    <a:pt x="23" y="0"/>
                    <a:pt x="22" y="0"/>
                    <a:pt x="22" y="0"/>
                  </a:cubicBezTo>
                  <a:cubicBezTo>
                    <a:pt x="21" y="0"/>
                    <a:pt x="21" y="0"/>
                    <a:pt x="20" y="0"/>
                  </a:cubicBezTo>
                  <a:cubicBezTo>
                    <a:pt x="20" y="0"/>
                    <a:pt x="20" y="0"/>
                    <a:pt x="19" y="1"/>
                  </a:cubicBezTo>
                  <a:cubicBezTo>
                    <a:pt x="19" y="1"/>
                    <a:pt x="19" y="1"/>
                    <a:pt x="18" y="1"/>
                  </a:cubicBezTo>
                  <a:cubicBezTo>
                    <a:pt x="18" y="1"/>
                    <a:pt x="17" y="1"/>
                    <a:pt x="17" y="1"/>
                  </a:cubicBezTo>
                  <a:cubicBezTo>
                    <a:pt x="17" y="1"/>
                    <a:pt x="16" y="1"/>
                    <a:pt x="16" y="1"/>
                  </a:cubicBezTo>
                  <a:cubicBezTo>
                    <a:pt x="7" y="2"/>
                    <a:pt x="0" y="4"/>
                    <a:pt x="0" y="4"/>
                  </a:cubicBezTo>
                  <a:cubicBezTo>
                    <a:pt x="11" y="19"/>
                    <a:pt x="11" y="19"/>
                    <a:pt x="11" y="19"/>
                  </a:cubicBezTo>
                  <a:cubicBezTo>
                    <a:pt x="44" y="19"/>
                    <a:pt x="44" y="19"/>
                    <a:pt x="44" y="19"/>
                  </a:cubicBezTo>
                  <a:cubicBezTo>
                    <a:pt x="57" y="5"/>
                    <a:pt x="57" y="5"/>
                    <a:pt x="57" y="5"/>
                  </a:cubicBezTo>
                  <a:cubicBezTo>
                    <a:pt x="57" y="5"/>
                    <a:pt x="50" y="2"/>
                    <a:pt x="41" y="1"/>
                  </a:cubicBezTo>
                  <a:close/>
                  <a:moveTo>
                    <a:pt x="41" y="1"/>
                  </a:moveTo>
                  <a:cubicBezTo>
                    <a:pt x="41" y="1"/>
                    <a:pt x="41" y="1"/>
                    <a:pt x="41" y="1"/>
                  </a:cubicBezTo>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93" name="Google Shape;193;p22"/>
            <p:cNvSpPr/>
            <p:nvPr/>
          </p:nvSpPr>
          <p:spPr>
            <a:xfrm>
              <a:off x="1639888" y="3532188"/>
              <a:ext cx="174625" cy="71438"/>
            </a:xfrm>
            <a:custGeom>
              <a:rect b="b" l="l" r="r" t="t"/>
              <a:pathLst>
                <a:path extrusionOk="0" h="14" w="35">
                  <a:moveTo>
                    <a:pt x="35" y="14"/>
                  </a:moveTo>
                  <a:cubicBezTo>
                    <a:pt x="35" y="0"/>
                    <a:pt x="35" y="0"/>
                    <a:pt x="35" y="0"/>
                  </a:cubicBezTo>
                  <a:cubicBezTo>
                    <a:pt x="0" y="0"/>
                    <a:pt x="0" y="0"/>
                    <a:pt x="0" y="0"/>
                  </a:cubicBezTo>
                  <a:cubicBezTo>
                    <a:pt x="0" y="14"/>
                    <a:pt x="0" y="14"/>
                    <a:pt x="0" y="14"/>
                  </a:cubicBezTo>
                  <a:cubicBezTo>
                    <a:pt x="5" y="13"/>
                    <a:pt x="11" y="12"/>
                    <a:pt x="18" y="12"/>
                  </a:cubicBezTo>
                  <a:cubicBezTo>
                    <a:pt x="24" y="12"/>
                    <a:pt x="30" y="13"/>
                    <a:pt x="35" y="14"/>
                  </a:cubicBezTo>
                  <a:close/>
                  <a:moveTo>
                    <a:pt x="35" y="14"/>
                  </a:moveTo>
                  <a:cubicBezTo>
                    <a:pt x="35" y="14"/>
                    <a:pt x="35" y="14"/>
                    <a:pt x="35" y="14"/>
                  </a:cubicBezTo>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94" name="Google Shape;194;p22"/>
            <p:cNvSpPr/>
            <p:nvPr/>
          </p:nvSpPr>
          <p:spPr>
            <a:xfrm>
              <a:off x="1644650" y="3292475"/>
              <a:ext cx="204788" cy="230188"/>
            </a:xfrm>
            <a:custGeom>
              <a:rect b="b" l="l" r="r" t="t"/>
              <a:pathLst>
                <a:path extrusionOk="0" h="46" w="41">
                  <a:moveTo>
                    <a:pt x="21" y="24"/>
                  </a:moveTo>
                  <a:cubicBezTo>
                    <a:pt x="27" y="30"/>
                    <a:pt x="29" y="40"/>
                    <a:pt x="25" y="45"/>
                  </a:cubicBezTo>
                  <a:cubicBezTo>
                    <a:pt x="29" y="46"/>
                    <a:pt x="41" y="34"/>
                    <a:pt x="32" y="18"/>
                  </a:cubicBezTo>
                  <a:cubicBezTo>
                    <a:pt x="27" y="9"/>
                    <a:pt x="16" y="0"/>
                    <a:pt x="11" y="4"/>
                  </a:cubicBezTo>
                  <a:cubicBezTo>
                    <a:pt x="15" y="9"/>
                    <a:pt x="15" y="15"/>
                    <a:pt x="10" y="19"/>
                  </a:cubicBezTo>
                  <a:cubicBezTo>
                    <a:pt x="4" y="23"/>
                    <a:pt x="0" y="36"/>
                    <a:pt x="7" y="45"/>
                  </a:cubicBezTo>
                  <a:cubicBezTo>
                    <a:pt x="8" y="35"/>
                    <a:pt x="21" y="31"/>
                    <a:pt x="21" y="24"/>
                  </a:cubicBezTo>
                  <a:close/>
                  <a:moveTo>
                    <a:pt x="21" y="24"/>
                  </a:moveTo>
                  <a:cubicBezTo>
                    <a:pt x="21" y="24"/>
                    <a:pt x="21" y="24"/>
                    <a:pt x="21" y="24"/>
                  </a:cubicBezTo>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grpSp>
      <p:grpSp>
        <p:nvGrpSpPr>
          <p:cNvPr id="195" name="Google Shape;195;p22"/>
          <p:cNvGrpSpPr/>
          <p:nvPr/>
        </p:nvGrpSpPr>
        <p:grpSpPr>
          <a:xfrm>
            <a:off x="4251697" y="1489576"/>
            <a:ext cx="762000" cy="717550"/>
            <a:chOff x="4116388" y="1144588"/>
            <a:chExt cx="762000" cy="717550"/>
          </a:xfrm>
        </p:grpSpPr>
        <p:sp>
          <p:nvSpPr>
            <p:cNvPr id="196" name="Google Shape;196;p22"/>
            <p:cNvSpPr/>
            <p:nvPr/>
          </p:nvSpPr>
          <p:spPr>
            <a:xfrm>
              <a:off x="4116388" y="1736725"/>
              <a:ext cx="4763" cy="0"/>
            </a:xfrm>
            <a:custGeom>
              <a:rect b="b" l="l" r="r" t="t"/>
              <a:pathLst>
                <a:path extrusionOk="0" h="120000" w="3">
                  <a:moveTo>
                    <a:pt x="3" y="0"/>
                  </a:moveTo>
                  <a:lnTo>
                    <a:pt x="3" y="0"/>
                  </a:lnTo>
                  <a:lnTo>
                    <a:pt x="3" y="0"/>
                  </a:lnTo>
                  <a:lnTo>
                    <a:pt x="0" y="0"/>
                  </a:lnTo>
                  <a:lnTo>
                    <a:pt x="3" y="0"/>
                  </a:lnTo>
                  <a:close/>
                </a:path>
              </a:pathLst>
            </a:cu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97" name="Google Shape;197;p22"/>
            <p:cNvSpPr/>
            <p:nvPr/>
          </p:nvSpPr>
          <p:spPr>
            <a:xfrm>
              <a:off x="4116388" y="1736725"/>
              <a:ext cx="4763" cy="0"/>
            </a:xfrm>
            <a:custGeom>
              <a:rect b="b" l="l" r="r" t="t"/>
              <a:pathLst>
                <a:path extrusionOk="0" h="120000" w="3">
                  <a:moveTo>
                    <a:pt x="3" y="0"/>
                  </a:moveTo>
                  <a:lnTo>
                    <a:pt x="3" y="0"/>
                  </a:lnTo>
                  <a:lnTo>
                    <a:pt x="3" y="0"/>
                  </a:lnTo>
                  <a:lnTo>
                    <a:pt x="0" y="0"/>
                  </a:lnTo>
                </a:path>
              </a:pathLst>
            </a:cu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98" name="Google Shape;198;p22"/>
            <p:cNvSpPr/>
            <p:nvPr/>
          </p:nvSpPr>
          <p:spPr>
            <a:xfrm>
              <a:off x="4381500" y="1144588"/>
              <a:ext cx="109538" cy="90488"/>
            </a:xfrm>
            <a:custGeom>
              <a:rect b="b" l="l" r="r" t="t"/>
              <a:pathLst>
                <a:path extrusionOk="0" h="18" w="22">
                  <a:moveTo>
                    <a:pt x="9" y="1"/>
                  </a:moveTo>
                  <a:cubicBezTo>
                    <a:pt x="20" y="0"/>
                    <a:pt x="22" y="17"/>
                    <a:pt x="11" y="17"/>
                  </a:cubicBezTo>
                  <a:cubicBezTo>
                    <a:pt x="3" y="18"/>
                    <a:pt x="0" y="8"/>
                    <a:pt x="4" y="4"/>
                  </a:cubicBezTo>
                  <a:cubicBezTo>
                    <a:pt x="5" y="2"/>
                    <a:pt x="7" y="2"/>
                    <a:pt x="9" y="1"/>
                  </a:cubicBezTo>
                  <a:close/>
                </a:path>
              </a:pathLst>
            </a:cu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199" name="Google Shape;199;p22"/>
            <p:cNvSpPr/>
            <p:nvPr/>
          </p:nvSpPr>
          <p:spPr>
            <a:xfrm>
              <a:off x="4311650" y="1214438"/>
              <a:ext cx="315913" cy="200025"/>
            </a:xfrm>
            <a:custGeom>
              <a:rect b="b" l="l" r="r" t="t"/>
              <a:pathLst>
                <a:path extrusionOk="0" h="40" w="63">
                  <a:moveTo>
                    <a:pt x="44" y="18"/>
                  </a:moveTo>
                  <a:cubicBezTo>
                    <a:pt x="43" y="20"/>
                    <a:pt x="44" y="22"/>
                    <a:pt x="43" y="24"/>
                  </a:cubicBezTo>
                  <a:cubicBezTo>
                    <a:pt x="34" y="24"/>
                    <a:pt x="28" y="26"/>
                    <a:pt x="23" y="30"/>
                  </a:cubicBezTo>
                  <a:cubicBezTo>
                    <a:pt x="20" y="28"/>
                    <a:pt x="19" y="24"/>
                    <a:pt x="17" y="21"/>
                  </a:cubicBezTo>
                  <a:cubicBezTo>
                    <a:pt x="14" y="23"/>
                    <a:pt x="12" y="25"/>
                    <a:pt x="10" y="29"/>
                  </a:cubicBezTo>
                  <a:cubicBezTo>
                    <a:pt x="8" y="32"/>
                    <a:pt x="7" y="40"/>
                    <a:pt x="3" y="38"/>
                  </a:cubicBezTo>
                  <a:cubicBezTo>
                    <a:pt x="0" y="36"/>
                    <a:pt x="4" y="28"/>
                    <a:pt x="5" y="26"/>
                  </a:cubicBezTo>
                  <a:cubicBezTo>
                    <a:pt x="8" y="20"/>
                    <a:pt x="14" y="16"/>
                    <a:pt x="10" y="10"/>
                  </a:cubicBezTo>
                  <a:cubicBezTo>
                    <a:pt x="13" y="8"/>
                    <a:pt x="16" y="6"/>
                    <a:pt x="20" y="5"/>
                  </a:cubicBezTo>
                  <a:cubicBezTo>
                    <a:pt x="25" y="7"/>
                    <a:pt x="31" y="4"/>
                    <a:pt x="33" y="1"/>
                  </a:cubicBezTo>
                  <a:cubicBezTo>
                    <a:pt x="40" y="0"/>
                    <a:pt x="48" y="0"/>
                    <a:pt x="55" y="2"/>
                  </a:cubicBezTo>
                  <a:cubicBezTo>
                    <a:pt x="58" y="3"/>
                    <a:pt x="63" y="4"/>
                    <a:pt x="63" y="6"/>
                  </a:cubicBezTo>
                  <a:cubicBezTo>
                    <a:pt x="63" y="9"/>
                    <a:pt x="59" y="8"/>
                    <a:pt x="55" y="8"/>
                  </a:cubicBezTo>
                  <a:cubicBezTo>
                    <a:pt x="48" y="8"/>
                    <a:pt x="36" y="8"/>
                    <a:pt x="37" y="14"/>
                  </a:cubicBezTo>
                  <a:cubicBezTo>
                    <a:pt x="37" y="17"/>
                    <a:pt x="40" y="20"/>
                    <a:pt x="44" y="18"/>
                  </a:cubicBezTo>
                  <a:close/>
                </a:path>
              </a:pathLst>
            </a:cu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200" name="Google Shape;200;p22"/>
            <p:cNvSpPr/>
            <p:nvPr/>
          </p:nvSpPr>
          <p:spPr>
            <a:xfrm>
              <a:off x="4687888" y="1219200"/>
              <a:ext cx="125413" cy="115888"/>
            </a:xfrm>
            <a:custGeom>
              <a:rect b="b" l="l" r="r" t="t"/>
              <a:pathLst>
                <a:path extrusionOk="0" h="23" w="25">
                  <a:moveTo>
                    <a:pt x="18" y="4"/>
                  </a:moveTo>
                  <a:cubicBezTo>
                    <a:pt x="25" y="13"/>
                    <a:pt x="11" y="23"/>
                    <a:pt x="5" y="14"/>
                  </a:cubicBezTo>
                  <a:cubicBezTo>
                    <a:pt x="0" y="8"/>
                    <a:pt x="7" y="0"/>
                    <a:pt x="13" y="1"/>
                  </a:cubicBezTo>
                  <a:cubicBezTo>
                    <a:pt x="15" y="2"/>
                    <a:pt x="17" y="3"/>
                    <a:pt x="18" y="4"/>
                  </a:cubicBezTo>
                  <a:close/>
                </a:path>
              </a:pathLst>
            </a:cu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201" name="Google Shape;201;p22"/>
            <p:cNvSpPr/>
            <p:nvPr/>
          </p:nvSpPr>
          <p:spPr>
            <a:xfrm>
              <a:off x="4506913" y="1239838"/>
              <a:ext cx="300038" cy="230188"/>
            </a:xfrm>
            <a:custGeom>
              <a:rect b="b" l="l" r="r" t="t"/>
              <a:pathLst>
                <a:path extrusionOk="0" h="46" w="60">
                  <a:moveTo>
                    <a:pt x="38" y="34"/>
                  </a:moveTo>
                  <a:cubicBezTo>
                    <a:pt x="36" y="34"/>
                    <a:pt x="34" y="35"/>
                    <a:pt x="33" y="36"/>
                  </a:cubicBezTo>
                  <a:cubicBezTo>
                    <a:pt x="28" y="28"/>
                    <a:pt x="23" y="24"/>
                    <a:pt x="17" y="21"/>
                  </a:cubicBezTo>
                  <a:cubicBezTo>
                    <a:pt x="18" y="18"/>
                    <a:pt x="20" y="15"/>
                    <a:pt x="21" y="12"/>
                  </a:cubicBezTo>
                  <a:cubicBezTo>
                    <a:pt x="18" y="11"/>
                    <a:pt x="16" y="10"/>
                    <a:pt x="11" y="10"/>
                  </a:cubicBezTo>
                  <a:cubicBezTo>
                    <a:pt x="8" y="10"/>
                    <a:pt x="0" y="13"/>
                    <a:pt x="0" y="9"/>
                  </a:cubicBezTo>
                  <a:cubicBezTo>
                    <a:pt x="0" y="5"/>
                    <a:pt x="9" y="5"/>
                    <a:pt x="11" y="5"/>
                  </a:cubicBezTo>
                  <a:cubicBezTo>
                    <a:pt x="18" y="4"/>
                    <a:pt x="25" y="7"/>
                    <a:pt x="27" y="0"/>
                  </a:cubicBezTo>
                  <a:cubicBezTo>
                    <a:pt x="31" y="2"/>
                    <a:pt x="34" y="4"/>
                    <a:pt x="37" y="6"/>
                  </a:cubicBezTo>
                  <a:cubicBezTo>
                    <a:pt x="38" y="12"/>
                    <a:pt x="43" y="16"/>
                    <a:pt x="47" y="16"/>
                  </a:cubicBezTo>
                  <a:cubicBezTo>
                    <a:pt x="52" y="21"/>
                    <a:pt x="55" y="28"/>
                    <a:pt x="57" y="35"/>
                  </a:cubicBezTo>
                  <a:cubicBezTo>
                    <a:pt x="58" y="39"/>
                    <a:pt x="60" y="43"/>
                    <a:pt x="58" y="44"/>
                  </a:cubicBezTo>
                  <a:cubicBezTo>
                    <a:pt x="55" y="46"/>
                    <a:pt x="54" y="42"/>
                    <a:pt x="52" y="39"/>
                  </a:cubicBezTo>
                  <a:cubicBezTo>
                    <a:pt x="49" y="32"/>
                    <a:pt x="43" y="22"/>
                    <a:pt x="37" y="26"/>
                  </a:cubicBezTo>
                  <a:cubicBezTo>
                    <a:pt x="35" y="27"/>
                    <a:pt x="34" y="31"/>
                    <a:pt x="38" y="34"/>
                  </a:cubicBezTo>
                  <a:close/>
                </a:path>
              </a:pathLst>
            </a:cu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202" name="Google Shape;202;p22"/>
            <p:cNvSpPr/>
            <p:nvPr/>
          </p:nvSpPr>
          <p:spPr>
            <a:xfrm>
              <a:off x="4772025" y="1525588"/>
              <a:ext cx="106363" cy="120650"/>
            </a:xfrm>
            <a:custGeom>
              <a:rect b="b" l="l" r="r" t="t"/>
              <a:pathLst>
                <a:path extrusionOk="0" h="24" w="21">
                  <a:moveTo>
                    <a:pt x="20" y="14"/>
                  </a:moveTo>
                  <a:cubicBezTo>
                    <a:pt x="16" y="24"/>
                    <a:pt x="0" y="17"/>
                    <a:pt x="5" y="7"/>
                  </a:cubicBezTo>
                  <a:cubicBezTo>
                    <a:pt x="8" y="0"/>
                    <a:pt x="18" y="2"/>
                    <a:pt x="20" y="8"/>
                  </a:cubicBezTo>
                  <a:cubicBezTo>
                    <a:pt x="21" y="10"/>
                    <a:pt x="21" y="12"/>
                    <a:pt x="20" y="14"/>
                  </a:cubicBezTo>
                  <a:close/>
                </a:path>
              </a:pathLst>
            </a:cu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203" name="Google Shape;203;p22"/>
            <p:cNvSpPr/>
            <p:nvPr/>
          </p:nvSpPr>
          <p:spPr>
            <a:xfrm>
              <a:off x="4662488" y="1370013"/>
              <a:ext cx="144463" cy="355600"/>
            </a:xfrm>
            <a:custGeom>
              <a:rect b="b" l="l" r="r" t="t"/>
              <a:pathLst>
                <a:path extrusionOk="0" h="71" w="29">
                  <a:moveTo>
                    <a:pt x="5" y="47"/>
                  </a:moveTo>
                  <a:cubicBezTo>
                    <a:pt x="4" y="46"/>
                    <a:pt x="2" y="45"/>
                    <a:pt x="0" y="44"/>
                  </a:cubicBezTo>
                  <a:cubicBezTo>
                    <a:pt x="5" y="36"/>
                    <a:pt x="6" y="30"/>
                    <a:pt x="5" y="23"/>
                  </a:cubicBezTo>
                  <a:cubicBezTo>
                    <a:pt x="8" y="22"/>
                    <a:pt x="12" y="23"/>
                    <a:pt x="15" y="22"/>
                  </a:cubicBezTo>
                  <a:cubicBezTo>
                    <a:pt x="15" y="19"/>
                    <a:pt x="14" y="16"/>
                    <a:pt x="12" y="12"/>
                  </a:cubicBezTo>
                  <a:cubicBezTo>
                    <a:pt x="11" y="10"/>
                    <a:pt x="4" y="4"/>
                    <a:pt x="8" y="2"/>
                  </a:cubicBezTo>
                  <a:cubicBezTo>
                    <a:pt x="11" y="0"/>
                    <a:pt x="16" y="8"/>
                    <a:pt x="17" y="10"/>
                  </a:cubicBezTo>
                  <a:cubicBezTo>
                    <a:pt x="20" y="16"/>
                    <a:pt x="21" y="23"/>
                    <a:pt x="29" y="22"/>
                  </a:cubicBezTo>
                  <a:cubicBezTo>
                    <a:pt x="29" y="25"/>
                    <a:pt x="29" y="29"/>
                    <a:pt x="28" y="33"/>
                  </a:cubicBezTo>
                  <a:cubicBezTo>
                    <a:pt x="24" y="37"/>
                    <a:pt x="23" y="43"/>
                    <a:pt x="25" y="47"/>
                  </a:cubicBezTo>
                  <a:cubicBezTo>
                    <a:pt x="23" y="53"/>
                    <a:pt x="18" y="60"/>
                    <a:pt x="14" y="65"/>
                  </a:cubicBezTo>
                  <a:cubicBezTo>
                    <a:pt x="11" y="68"/>
                    <a:pt x="8" y="71"/>
                    <a:pt x="6" y="70"/>
                  </a:cubicBezTo>
                  <a:cubicBezTo>
                    <a:pt x="3" y="68"/>
                    <a:pt x="6" y="65"/>
                    <a:pt x="8" y="62"/>
                  </a:cubicBezTo>
                  <a:cubicBezTo>
                    <a:pt x="12" y="56"/>
                    <a:pt x="17" y="46"/>
                    <a:pt x="12" y="43"/>
                  </a:cubicBezTo>
                  <a:cubicBezTo>
                    <a:pt x="9" y="41"/>
                    <a:pt x="5" y="43"/>
                    <a:pt x="5" y="47"/>
                  </a:cubicBezTo>
                  <a:close/>
                </a:path>
              </a:pathLst>
            </a:cu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204" name="Google Shape;204;p22"/>
            <p:cNvSpPr/>
            <p:nvPr/>
          </p:nvSpPr>
          <p:spPr>
            <a:xfrm>
              <a:off x="4546600" y="1766888"/>
              <a:ext cx="111125" cy="95250"/>
            </a:xfrm>
            <a:custGeom>
              <a:rect b="b" l="l" r="r" t="t"/>
              <a:pathLst>
                <a:path extrusionOk="0" h="19" w="22">
                  <a:moveTo>
                    <a:pt x="13" y="17"/>
                  </a:moveTo>
                  <a:cubicBezTo>
                    <a:pt x="2" y="19"/>
                    <a:pt x="0" y="2"/>
                    <a:pt x="11" y="1"/>
                  </a:cubicBezTo>
                  <a:cubicBezTo>
                    <a:pt x="19" y="0"/>
                    <a:pt x="22" y="10"/>
                    <a:pt x="18" y="15"/>
                  </a:cubicBezTo>
                  <a:cubicBezTo>
                    <a:pt x="17" y="16"/>
                    <a:pt x="15" y="17"/>
                    <a:pt x="13" y="17"/>
                  </a:cubicBezTo>
                  <a:close/>
                </a:path>
              </a:pathLst>
            </a:cu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205" name="Google Shape;205;p22"/>
            <p:cNvSpPr/>
            <p:nvPr/>
          </p:nvSpPr>
          <p:spPr>
            <a:xfrm>
              <a:off x="4411663" y="1585913"/>
              <a:ext cx="315913" cy="200025"/>
            </a:xfrm>
            <a:custGeom>
              <a:rect b="b" l="l" r="r" t="t"/>
              <a:pathLst>
                <a:path extrusionOk="0" h="40" w="63">
                  <a:moveTo>
                    <a:pt x="19" y="22"/>
                  </a:moveTo>
                  <a:cubicBezTo>
                    <a:pt x="20" y="20"/>
                    <a:pt x="19" y="18"/>
                    <a:pt x="19" y="16"/>
                  </a:cubicBezTo>
                  <a:cubicBezTo>
                    <a:pt x="29" y="17"/>
                    <a:pt x="35" y="14"/>
                    <a:pt x="40" y="10"/>
                  </a:cubicBezTo>
                  <a:cubicBezTo>
                    <a:pt x="43" y="13"/>
                    <a:pt x="44" y="16"/>
                    <a:pt x="46" y="19"/>
                  </a:cubicBezTo>
                  <a:cubicBezTo>
                    <a:pt x="49" y="17"/>
                    <a:pt x="51" y="15"/>
                    <a:pt x="53" y="11"/>
                  </a:cubicBezTo>
                  <a:cubicBezTo>
                    <a:pt x="54" y="8"/>
                    <a:pt x="56" y="0"/>
                    <a:pt x="60" y="2"/>
                  </a:cubicBezTo>
                  <a:cubicBezTo>
                    <a:pt x="63" y="4"/>
                    <a:pt x="59" y="12"/>
                    <a:pt x="57" y="14"/>
                  </a:cubicBezTo>
                  <a:cubicBezTo>
                    <a:pt x="54" y="20"/>
                    <a:pt x="48" y="24"/>
                    <a:pt x="53" y="30"/>
                  </a:cubicBezTo>
                  <a:cubicBezTo>
                    <a:pt x="50" y="32"/>
                    <a:pt x="47" y="34"/>
                    <a:pt x="43" y="35"/>
                  </a:cubicBezTo>
                  <a:cubicBezTo>
                    <a:pt x="38" y="33"/>
                    <a:pt x="32" y="36"/>
                    <a:pt x="30" y="39"/>
                  </a:cubicBezTo>
                  <a:cubicBezTo>
                    <a:pt x="23" y="40"/>
                    <a:pt x="15" y="40"/>
                    <a:pt x="8" y="38"/>
                  </a:cubicBezTo>
                  <a:cubicBezTo>
                    <a:pt x="5" y="37"/>
                    <a:pt x="0" y="37"/>
                    <a:pt x="0" y="34"/>
                  </a:cubicBezTo>
                  <a:cubicBezTo>
                    <a:pt x="0" y="31"/>
                    <a:pt x="4" y="32"/>
                    <a:pt x="8" y="32"/>
                  </a:cubicBezTo>
                  <a:cubicBezTo>
                    <a:pt x="15" y="33"/>
                    <a:pt x="27" y="32"/>
                    <a:pt x="26" y="26"/>
                  </a:cubicBezTo>
                  <a:cubicBezTo>
                    <a:pt x="26" y="23"/>
                    <a:pt x="23" y="20"/>
                    <a:pt x="19" y="22"/>
                  </a:cubicBezTo>
                  <a:close/>
                </a:path>
              </a:pathLst>
            </a:cu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206" name="Google Shape;206;p22"/>
            <p:cNvSpPr/>
            <p:nvPr/>
          </p:nvSpPr>
          <p:spPr>
            <a:xfrm>
              <a:off x="4225925" y="1660525"/>
              <a:ext cx="125413" cy="115888"/>
            </a:xfrm>
            <a:custGeom>
              <a:rect b="b" l="l" r="r" t="t"/>
              <a:pathLst>
                <a:path extrusionOk="0" h="23" w="25">
                  <a:moveTo>
                    <a:pt x="7" y="19"/>
                  </a:moveTo>
                  <a:cubicBezTo>
                    <a:pt x="0" y="10"/>
                    <a:pt x="14" y="0"/>
                    <a:pt x="20" y="9"/>
                  </a:cubicBezTo>
                  <a:cubicBezTo>
                    <a:pt x="25" y="16"/>
                    <a:pt x="18" y="23"/>
                    <a:pt x="12" y="22"/>
                  </a:cubicBezTo>
                  <a:cubicBezTo>
                    <a:pt x="10" y="22"/>
                    <a:pt x="9" y="21"/>
                    <a:pt x="7" y="19"/>
                  </a:cubicBezTo>
                  <a:close/>
                </a:path>
              </a:pathLst>
            </a:cu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207" name="Google Shape;207;p22"/>
            <p:cNvSpPr/>
            <p:nvPr/>
          </p:nvSpPr>
          <p:spPr>
            <a:xfrm>
              <a:off x="4235450" y="1525588"/>
              <a:ext cx="301625" cy="230188"/>
            </a:xfrm>
            <a:custGeom>
              <a:rect b="b" l="l" r="r" t="t"/>
              <a:pathLst>
                <a:path extrusionOk="0" h="46" w="60">
                  <a:moveTo>
                    <a:pt x="22" y="12"/>
                  </a:moveTo>
                  <a:cubicBezTo>
                    <a:pt x="23" y="12"/>
                    <a:pt x="25" y="11"/>
                    <a:pt x="27" y="10"/>
                  </a:cubicBezTo>
                  <a:cubicBezTo>
                    <a:pt x="31" y="18"/>
                    <a:pt x="37" y="22"/>
                    <a:pt x="43" y="25"/>
                  </a:cubicBezTo>
                  <a:cubicBezTo>
                    <a:pt x="42" y="28"/>
                    <a:pt x="40" y="31"/>
                    <a:pt x="38" y="34"/>
                  </a:cubicBezTo>
                  <a:cubicBezTo>
                    <a:pt x="41" y="36"/>
                    <a:pt x="44" y="36"/>
                    <a:pt x="48" y="36"/>
                  </a:cubicBezTo>
                  <a:cubicBezTo>
                    <a:pt x="51" y="36"/>
                    <a:pt x="60" y="34"/>
                    <a:pt x="60" y="38"/>
                  </a:cubicBezTo>
                  <a:cubicBezTo>
                    <a:pt x="60" y="42"/>
                    <a:pt x="50" y="42"/>
                    <a:pt x="48" y="42"/>
                  </a:cubicBezTo>
                  <a:cubicBezTo>
                    <a:pt x="41" y="42"/>
                    <a:pt x="35" y="39"/>
                    <a:pt x="32" y="46"/>
                  </a:cubicBezTo>
                  <a:cubicBezTo>
                    <a:pt x="29" y="44"/>
                    <a:pt x="25" y="42"/>
                    <a:pt x="22" y="40"/>
                  </a:cubicBezTo>
                  <a:cubicBezTo>
                    <a:pt x="21" y="34"/>
                    <a:pt x="16" y="31"/>
                    <a:pt x="12" y="30"/>
                  </a:cubicBezTo>
                  <a:cubicBezTo>
                    <a:pt x="8" y="25"/>
                    <a:pt x="5" y="18"/>
                    <a:pt x="3" y="11"/>
                  </a:cubicBezTo>
                  <a:cubicBezTo>
                    <a:pt x="1" y="7"/>
                    <a:pt x="0" y="3"/>
                    <a:pt x="2" y="2"/>
                  </a:cubicBezTo>
                  <a:cubicBezTo>
                    <a:pt x="5" y="0"/>
                    <a:pt x="6" y="4"/>
                    <a:pt x="7" y="7"/>
                  </a:cubicBezTo>
                  <a:cubicBezTo>
                    <a:pt x="10" y="14"/>
                    <a:pt x="17" y="24"/>
                    <a:pt x="22" y="21"/>
                  </a:cubicBezTo>
                  <a:cubicBezTo>
                    <a:pt x="25" y="19"/>
                    <a:pt x="25" y="15"/>
                    <a:pt x="22" y="12"/>
                  </a:cubicBezTo>
                  <a:close/>
                </a:path>
              </a:pathLst>
            </a:cu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208" name="Google Shape;208;p22"/>
            <p:cNvSpPr/>
            <p:nvPr/>
          </p:nvSpPr>
          <p:spPr>
            <a:xfrm>
              <a:off x="4165600" y="1354138"/>
              <a:ext cx="100013" cy="120650"/>
            </a:xfrm>
            <a:custGeom>
              <a:rect b="b" l="l" r="r" t="t"/>
              <a:pathLst>
                <a:path extrusionOk="0" h="24" w="20">
                  <a:moveTo>
                    <a:pt x="1" y="10"/>
                  </a:moveTo>
                  <a:cubicBezTo>
                    <a:pt x="5" y="0"/>
                    <a:pt x="20" y="7"/>
                    <a:pt x="16" y="17"/>
                  </a:cubicBezTo>
                  <a:cubicBezTo>
                    <a:pt x="12" y="24"/>
                    <a:pt x="2" y="22"/>
                    <a:pt x="0" y="16"/>
                  </a:cubicBezTo>
                  <a:cubicBezTo>
                    <a:pt x="0" y="14"/>
                    <a:pt x="0" y="12"/>
                    <a:pt x="1" y="10"/>
                  </a:cubicBezTo>
                  <a:close/>
                </a:path>
              </a:pathLst>
            </a:cu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209" name="Google Shape;209;p22"/>
            <p:cNvSpPr/>
            <p:nvPr/>
          </p:nvSpPr>
          <p:spPr>
            <a:xfrm>
              <a:off x="4235450" y="1274763"/>
              <a:ext cx="146050" cy="355600"/>
            </a:xfrm>
            <a:custGeom>
              <a:rect b="b" l="l" r="r" t="t"/>
              <a:pathLst>
                <a:path extrusionOk="0" h="71" w="29">
                  <a:moveTo>
                    <a:pt x="24" y="24"/>
                  </a:moveTo>
                  <a:cubicBezTo>
                    <a:pt x="25" y="25"/>
                    <a:pt x="27" y="26"/>
                    <a:pt x="29" y="27"/>
                  </a:cubicBezTo>
                  <a:cubicBezTo>
                    <a:pt x="24" y="35"/>
                    <a:pt x="23" y="42"/>
                    <a:pt x="23" y="48"/>
                  </a:cubicBezTo>
                  <a:cubicBezTo>
                    <a:pt x="20" y="49"/>
                    <a:pt x="17" y="49"/>
                    <a:pt x="13" y="49"/>
                  </a:cubicBezTo>
                  <a:cubicBezTo>
                    <a:pt x="14" y="52"/>
                    <a:pt x="14" y="55"/>
                    <a:pt x="17" y="59"/>
                  </a:cubicBezTo>
                  <a:cubicBezTo>
                    <a:pt x="18" y="61"/>
                    <a:pt x="25" y="67"/>
                    <a:pt x="21" y="69"/>
                  </a:cubicBezTo>
                  <a:cubicBezTo>
                    <a:pt x="18" y="71"/>
                    <a:pt x="13" y="63"/>
                    <a:pt x="12" y="61"/>
                  </a:cubicBezTo>
                  <a:cubicBezTo>
                    <a:pt x="8" y="56"/>
                    <a:pt x="7" y="48"/>
                    <a:pt x="0" y="50"/>
                  </a:cubicBezTo>
                  <a:cubicBezTo>
                    <a:pt x="0" y="46"/>
                    <a:pt x="0" y="42"/>
                    <a:pt x="0" y="38"/>
                  </a:cubicBezTo>
                  <a:cubicBezTo>
                    <a:pt x="5" y="34"/>
                    <a:pt x="5" y="28"/>
                    <a:pt x="4" y="24"/>
                  </a:cubicBezTo>
                  <a:cubicBezTo>
                    <a:pt x="6" y="18"/>
                    <a:pt x="10" y="12"/>
                    <a:pt x="15" y="6"/>
                  </a:cubicBezTo>
                  <a:cubicBezTo>
                    <a:pt x="18" y="3"/>
                    <a:pt x="21" y="0"/>
                    <a:pt x="23" y="1"/>
                  </a:cubicBezTo>
                  <a:cubicBezTo>
                    <a:pt x="26" y="3"/>
                    <a:pt x="23" y="6"/>
                    <a:pt x="21" y="9"/>
                  </a:cubicBezTo>
                  <a:cubicBezTo>
                    <a:pt x="17" y="15"/>
                    <a:pt x="11" y="25"/>
                    <a:pt x="17" y="28"/>
                  </a:cubicBezTo>
                  <a:cubicBezTo>
                    <a:pt x="19" y="30"/>
                    <a:pt x="24" y="28"/>
                    <a:pt x="24" y="24"/>
                  </a:cubicBezTo>
                  <a:close/>
                </a:path>
              </a:pathLst>
            </a:custGeom>
            <a:solidFill>
              <a:srgbClr val="1F497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grpSp>
      <p:sp>
        <p:nvSpPr>
          <p:cNvPr id="210" name="Google Shape;210;p22"/>
          <p:cNvSpPr txBox="1"/>
          <p:nvPr/>
        </p:nvSpPr>
        <p:spPr>
          <a:xfrm>
            <a:off x="914497" y="2287766"/>
            <a:ext cx="902700" cy="21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Light"/>
                <a:ea typeface="Montserrat Light"/>
                <a:cs typeface="Montserrat Light"/>
                <a:sym typeface="Montserrat Light"/>
              </a:rPr>
              <a:t>Solutions First</a:t>
            </a:r>
            <a:endParaRPr b="0" i="0" sz="1400" u="none" cap="none" strike="noStrike">
              <a:solidFill>
                <a:srgbClr val="000000"/>
              </a:solidFill>
              <a:latin typeface="Arial"/>
              <a:ea typeface="Arial"/>
              <a:cs typeface="Arial"/>
              <a:sym typeface="Arial"/>
            </a:endParaRPr>
          </a:p>
        </p:txBody>
      </p:sp>
      <p:sp>
        <p:nvSpPr>
          <p:cNvPr id="211" name="Google Shape;211;p22"/>
          <p:cNvSpPr txBox="1"/>
          <p:nvPr/>
        </p:nvSpPr>
        <p:spPr>
          <a:xfrm>
            <a:off x="2045076" y="2287766"/>
            <a:ext cx="7488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Light"/>
                <a:ea typeface="Montserrat Light"/>
                <a:cs typeface="Montserrat Light"/>
                <a:sym typeface="Montserrat Light"/>
              </a:rPr>
              <a:t>Servant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Light"/>
                <a:ea typeface="Montserrat Light"/>
                <a:cs typeface="Montserrat Light"/>
                <a:sym typeface="Montserrat Light"/>
              </a:rPr>
              <a:t>Leadership</a:t>
            </a:r>
            <a:endParaRPr b="0" i="0" sz="1400" u="none" cap="none" strike="noStrike">
              <a:solidFill>
                <a:srgbClr val="000000"/>
              </a:solidFill>
              <a:latin typeface="Arial"/>
              <a:ea typeface="Arial"/>
              <a:cs typeface="Arial"/>
              <a:sym typeface="Arial"/>
            </a:endParaRPr>
          </a:p>
        </p:txBody>
      </p:sp>
      <p:sp>
        <p:nvSpPr>
          <p:cNvPr id="212" name="Google Shape;212;p22"/>
          <p:cNvSpPr txBox="1"/>
          <p:nvPr/>
        </p:nvSpPr>
        <p:spPr>
          <a:xfrm>
            <a:off x="3187386" y="2287766"/>
            <a:ext cx="6207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Light"/>
                <a:ea typeface="Montserrat Light"/>
                <a:cs typeface="Montserrat Light"/>
                <a:sym typeface="Montserrat Light"/>
              </a:rPr>
              <a:t>Always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Light"/>
                <a:ea typeface="Montserrat Light"/>
                <a:cs typeface="Montserrat Light"/>
                <a:sym typeface="Montserrat Light"/>
              </a:rPr>
              <a:t>Growing</a:t>
            </a:r>
            <a:endParaRPr b="0" i="0" sz="1400" u="none" cap="none" strike="noStrike">
              <a:solidFill>
                <a:srgbClr val="000000"/>
              </a:solidFill>
              <a:latin typeface="Arial"/>
              <a:ea typeface="Arial"/>
              <a:cs typeface="Arial"/>
              <a:sym typeface="Arial"/>
            </a:endParaRPr>
          </a:p>
        </p:txBody>
      </p:sp>
      <p:sp>
        <p:nvSpPr>
          <p:cNvPr id="213" name="Google Shape;213;p22"/>
          <p:cNvSpPr txBox="1"/>
          <p:nvPr/>
        </p:nvSpPr>
        <p:spPr>
          <a:xfrm>
            <a:off x="4303181" y="2287766"/>
            <a:ext cx="6462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Light"/>
                <a:ea typeface="Montserrat Light"/>
                <a:cs typeface="Montserrat Light"/>
                <a:sym typeface="Montserrat Light"/>
              </a:rPr>
              <a:t>Greater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Light"/>
                <a:ea typeface="Montserrat Light"/>
                <a:cs typeface="Montserrat Light"/>
                <a:sym typeface="Montserrat Light"/>
              </a:rPr>
              <a:t>Together</a:t>
            </a:r>
            <a:endParaRPr b="0" i="0" sz="1400" u="none" cap="none" strike="noStrike">
              <a:solidFill>
                <a:srgbClr val="000000"/>
              </a:solidFill>
              <a:latin typeface="Arial"/>
              <a:ea typeface="Arial"/>
              <a:cs typeface="Arial"/>
              <a:sym typeface="Arial"/>
            </a:endParaRPr>
          </a:p>
        </p:txBody>
      </p:sp>
      <p:sp>
        <p:nvSpPr>
          <p:cNvPr id="214" name="Google Shape;214;p22"/>
          <p:cNvSpPr txBox="1"/>
          <p:nvPr/>
        </p:nvSpPr>
        <p:spPr>
          <a:xfrm>
            <a:off x="5161666" y="2287766"/>
            <a:ext cx="8643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Light"/>
                <a:ea typeface="Montserrat Light"/>
                <a:cs typeface="Montserrat Light"/>
                <a:sym typeface="Montserrat Light"/>
              </a:rPr>
              <a:t>High</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Light"/>
                <a:ea typeface="Montserrat Light"/>
                <a:cs typeface="Montserrat Light"/>
                <a:sym typeface="Montserrat Light"/>
              </a:rPr>
              <a:t>Expectations</a:t>
            </a:r>
            <a:endParaRPr b="0" i="0" sz="1400" u="none" cap="none" strike="noStrike">
              <a:solidFill>
                <a:srgbClr val="000000"/>
              </a:solidFill>
              <a:latin typeface="Arial"/>
              <a:ea typeface="Arial"/>
              <a:cs typeface="Arial"/>
              <a:sym typeface="Arial"/>
            </a:endParaRPr>
          </a:p>
        </p:txBody>
      </p:sp>
      <p:sp>
        <p:nvSpPr>
          <p:cNvPr id="215" name="Google Shape;215;p22"/>
          <p:cNvSpPr txBox="1"/>
          <p:nvPr/>
        </p:nvSpPr>
        <p:spPr>
          <a:xfrm>
            <a:off x="6328770" y="2287766"/>
            <a:ext cx="620700" cy="21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Light"/>
                <a:ea typeface="Montserrat Light"/>
                <a:cs typeface="Montserrat Light"/>
                <a:sym typeface="Montserrat Light"/>
              </a:rPr>
              <a:t>Discover</a:t>
            </a:r>
            <a:endParaRPr b="0" i="0" sz="1400" u="none" cap="none" strike="noStrike">
              <a:solidFill>
                <a:srgbClr val="000000"/>
              </a:solidFill>
              <a:latin typeface="Arial"/>
              <a:ea typeface="Arial"/>
              <a:cs typeface="Arial"/>
              <a:sym typeface="Arial"/>
            </a:endParaRPr>
          </a:p>
        </p:txBody>
      </p:sp>
      <p:sp>
        <p:nvSpPr>
          <p:cNvPr id="216" name="Google Shape;216;p22"/>
          <p:cNvSpPr txBox="1"/>
          <p:nvPr/>
        </p:nvSpPr>
        <p:spPr>
          <a:xfrm>
            <a:off x="7294615" y="2287766"/>
            <a:ext cx="6336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Light"/>
                <a:ea typeface="Montserrat Light"/>
                <a:cs typeface="Montserrat Light"/>
                <a:sym typeface="Montserrat Light"/>
              </a:rPr>
              <a:t>Joy of</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Light"/>
                <a:ea typeface="Montserrat Light"/>
                <a:cs typeface="Montserrat Light"/>
                <a:sym typeface="Montserrat Light"/>
              </a:rPr>
              <a:t>Learning</a:t>
            </a:r>
            <a:endParaRPr b="0" i="0" sz="1400" u="none" cap="none" strike="noStrike">
              <a:solidFill>
                <a:srgbClr val="000000"/>
              </a:solidFill>
              <a:latin typeface="Arial"/>
              <a:ea typeface="Arial"/>
              <a:cs typeface="Arial"/>
              <a:sym typeface="Arial"/>
            </a:endParaRPr>
          </a:p>
        </p:txBody>
      </p:sp>
      <p:sp>
        <p:nvSpPr>
          <p:cNvPr id="217" name="Google Shape;217;p22"/>
          <p:cNvSpPr txBox="1"/>
          <p:nvPr/>
        </p:nvSpPr>
        <p:spPr>
          <a:xfrm>
            <a:off x="1138917" y="3850220"/>
            <a:ext cx="453900" cy="21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Light"/>
                <a:ea typeface="Montserrat Light"/>
                <a:cs typeface="Montserrat Light"/>
                <a:sym typeface="Montserrat Light"/>
              </a:rPr>
              <a:t>Build</a:t>
            </a:r>
            <a:endParaRPr b="0" i="0" sz="1400" u="none" cap="none" strike="noStrike">
              <a:solidFill>
                <a:srgbClr val="000000"/>
              </a:solidFill>
              <a:latin typeface="Arial"/>
              <a:ea typeface="Arial"/>
              <a:cs typeface="Arial"/>
              <a:sym typeface="Arial"/>
            </a:endParaRPr>
          </a:p>
        </p:txBody>
      </p:sp>
      <p:sp>
        <p:nvSpPr>
          <p:cNvPr id="218" name="Google Shape;218;p22"/>
          <p:cNvSpPr txBox="1"/>
          <p:nvPr/>
        </p:nvSpPr>
        <p:spPr>
          <a:xfrm>
            <a:off x="2205376" y="3850220"/>
            <a:ext cx="428400" cy="21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Light"/>
                <a:ea typeface="Montserrat Light"/>
                <a:cs typeface="Montserrat Light"/>
                <a:sym typeface="Montserrat Light"/>
              </a:rPr>
              <a:t>Lead</a:t>
            </a:r>
            <a:endParaRPr b="0" i="0" sz="1400" u="none" cap="none" strike="noStrike">
              <a:solidFill>
                <a:srgbClr val="000000"/>
              </a:solidFill>
              <a:latin typeface="Arial"/>
              <a:ea typeface="Arial"/>
              <a:cs typeface="Arial"/>
              <a:sym typeface="Arial"/>
            </a:endParaRPr>
          </a:p>
        </p:txBody>
      </p:sp>
      <p:sp>
        <p:nvSpPr>
          <p:cNvPr id="219" name="Google Shape;219;p22"/>
          <p:cNvSpPr txBox="1"/>
          <p:nvPr/>
        </p:nvSpPr>
        <p:spPr>
          <a:xfrm>
            <a:off x="3213034" y="3850220"/>
            <a:ext cx="5694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Light"/>
                <a:ea typeface="Montserrat Light"/>
                <a:cs typeface="Montserrat Light"/>
                <a:sym typeface="Montserrat Light"/>
              </a:rPr>
              <a:t>Beyond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Light"/>
                <a:ea typeface="Montserrat Light"/>
                <a:cs typeface="Montserrat Light"/>
                <a:sym typeface="Montserrat Light"/>
              </a:rPr>
              <a:t>Exams</a:t>
            </a:r>
            <a:endParaRPr b="0" i="0" sz="1400" u="none" cap="none" strike="noStrike">
              <a:solidFill>
                <a:srgbClr val="000000"/>
              </a:solidFill>
              <a:latin typeface="Arial"/>
              <a:ea typeface="Arial"/>
              <a:cs typeface="Arial"/>
              <a:sym typeface="Arial"/>
            </a:endParaRPr>
          </a:p>
        </p:txBody>
      </p:sp>
      <p:sp>
        <p:nvSpPr>
          <p:cNvPr id="220" name="Google Shape;220;p22"/>
          <p:cNvSpPr txBox="1"/>
          <p:nvPr/>
        </p:nvSpPr>
        <p:spPr>
          <a:xfrm>
            <a:off x="4213413" y="3850220"/>
            <a:ext cx="8259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Light"/>
                <a:ea typeface="Montserrat Light"/>
                <a:cs typeface="Montserrat Light"/>
                <a:sym typeface="Montserrat Light"/>
              </a:rPr>
              <a:t>Practical &amp;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Light"/>
                <a:ea typeface="Montserrat Light"/>
                <a:cs typeface="Montserrat Light"/>
                <a:sym typeface="Montserrat Light"/>
              </a:rPr>
              <a:t>Personalised</a:t>
            </a:r>
            <a:endParaRPr b="0" i="0" sz="800" u="none" cap="none" strike="noStrike">
              <a:solidFill>
                <a:schemeClr val="dk1"/>
              </a:solidFill>
              <a:latin typeface="Montserrat Light"/>
              <a:ea typeface="Montserrat Light"/>
              <a:cs typeface="Montserrat Light"/>
              <a:sym typeface="Montserrat Light"/>
            </a:endParaRPr>
          </a:p>
        </p:txBody>
      </p:sp>
      <p:sp>
        <p:nvSpPr>
          <p:cNvPr id="221" name="Google Shape;221;p22"/>
          <p:cNvSpPr txBox="1"/>
          <p:nvPr/>
        </p:nvSpPr>
        <p:spPr>
          <a:xfrm>
            <a:off x="5206550" y="3850220"/>
            <a:ext cx="7746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Light"/>
                <a:ea typeface="Montserrat Light"/>
                <a:cs typeface="Montserrat Light"/>
                <a:sym typeface="Montserrat Light"/>
              </a:rPr>
              <a:t>21</a:t>
            </a:r>
            <a:r>
              <a:rPr b="0" baseline="30000" i="0" lang="en" sz="800" u="none" cap="none" strike="noStrike">
                <a:solidFill>
                  <a:schemeClr val="dk1"/>
                </a:solidFill>
                <a:latin typeface="Montserrat Light"/>
                <a:ea typeface="Montserrat Light"/>
                <a:cs typeface="Montserrat Light"/>
                <a:sym typeface="Montserrat Light"/>
              </a:rPr>
              <a:t>st</a:t>
            </a:r>
            <a:r>
              <a:rPr b="0" i="0" lang="en" sz="800" u="none" cap="none" strike="noStrike">
                <a:solidFill>
                  <a:schemeClr val="dk1"/>
                </a:solidFill>
                <a:latin typeface="Montserrat Light"/>
                <a:ea typeface="Montserrat Light"/>
                <a:cs typeface="Montserrat Light"/>
                <a:sym typeface="Montserrat Light"/>
              </a:rPr>
              <a:t> Century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Light"/>
                <a:ea typeface="Montserrat Light"/>
                <a:cs typeface="Montserrat Light"/>
                <a:sym typeface="Montserrat Light"/>
              </a:rPr>
              <a:t>Skills</a:t>
            </a:r>
            <a:endParaRPr b="0" i="0" sz="800" u="none" cap="none" strike="noStrike">
              <a:solidFill>
                <a:schemeClr val="dk1"/>
              </a:solidFill>
              <a:latin typeface="Montserrat Light"/>
              <a:ea typeface="Montserrat Light"/>
              <a:cs typeface="Montserrat Light"/>
              <a:sym typeface="Montserrat Light"/>
            </a:endParaRPr>
          </a:p>
        </p:txBody>
      </p:sp>
      <p:sp>
        <p:nvSpPr>
          <p:cNvPr id="222" name="Google Shape;222;p22"/>
          <p:cNvSpPr txBox="1"/>
          <p:nvPr/>
        </p:nvSpPr>
        <p:spPr>
          <a:xfrm>
            <a:off x="6322358" y="3850220"/>
            <a:ext cx="6336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Light"/>
                <a:ea typeface="Montserrat Light"/>
                <a:cs typeface="Montserrat Light"/>
                <a:sym typeface="Montserrat Light"/>
              </a:rPr>
              <a:t>Holistic</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Light"/>
                <a:ea typeface="Montserrat Light"/>
                <a:cs typeface="Montserrat Light"/>
                <a:sym typeface="Montserrat Light"/>
              </a:rPr>
              <a:t>Learning</a:t>
            </a:r>
            <a:endParaRPr b="0" i="0" sz="1400" u="none" cap="none" strike="noStrike">
              <a:solidFill>
                <a:srgbClr val="000000"/>
              </a:solidFill>
              <a:latin typeface="Arial"/>
              <a:ea typeface="Arial"/>
              <a:cs typeface="Arial"/>
              <a:sym typeface="Arial"/>
            </a:endParaRPr>
          </a:p>
        </p:txBody>
      </p:sp>
      <p:sp>
        <p:nvSpPr>
          <p:cNvPr id="223" name="Google Shape;223;p22"/>
          <p:cNvSpPr txBox="1"/>
          <p:nvPr/>
        </p:nvSpPr>
        <p:spPr>
          <a:xfrm>
            <a:off x="7294615" y="3850220"/>
            <a:ext cx="633600" cy="21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Montserrat Light"/>
                <a:ea typeface="Montserrat Light"/>
                <a:cs typeface="Montserrat Light"/>
                <a:sym typeface="Montserrat Light"/>
              </a:rPr>
              <a:t>Innovate</a:t>
            </a:r>
            <a:endParaRPr b="0" i="0" sz="1400" u="none" cap="none" strike="noStrike">
              <a:solidFill>
                <a:srgbClr val="000000"/>
              </a:solidFill>
              <a:latin typeface="Arial"/>
              <a:ea typeface="Arial"/>
              <a:cs typeface="Arial"/>
              <a:sym typeface="Arial"/>
            </a:endParaRPr>
          </a:p>
        </p:txBody>
      </p:sp>
      <p:pic>
        <p:nvPicPr>
          <p:cNvPr descr="NP_Nova_Logo.jpg" id="224" name="Google Shape;224;p22"/>
          <p:cNvPicPr preferRelativeResize="0"/>
          <p:nvPr/>
        </p:nvPicPr>
        <p:blipFill rotWithShape="1">
          <a:blip r:embed="rId2">
            <a:alphaModFix/>
          </a:blip>
          <a:srcRect b="0" l="0" r="0" t="0"/>
          <a:stretch/>
        </p:blipFill>
        <p:spPr>
          <a:xfrm>
            <a:off x="7276757" y="4214728"/>
            <a:ext cx="1867243" cy="93712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ography - Holding Shapes">
  <p:cSld name="Iconography - Holding Shapes">
    <p:spTree>
      <p:nvGrpSpPr>
        <p:cNvPr id="225" name="Shape 225"/>
        <p:cNvGrpSpPr/>
        <p:nvPr/>
      </p:nvGrpSpPr>
      <p:grpSpPr>
        <a:xfrm>
          <a:off x="0" y="0"/>
          <a:ext cx="0" cy="0"/>
          <a:chOff x="0" y="0"/>
          <a:chExt cx="0" cy="0"/>
        </a:xfrm>
      </p:grpSpPr>
      <p:sp>
        <p:nvSpPr>
          <p:cNvPr id="226" name="Google Shape;226;p23"/>
          <p:cNvSpPr txBox="1"/>
          <p:nvPr/>
        </p:nvSpPr>
        <p:spPr>
          <a:xfrm>
            <a:off x="1728917" y="576649"/>
            <a:ext cx="56862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 sz="2800" u="none" cap="none" strike="noStrike">
                <a:solidFill>
                  <a:schemeClr val="dk2"/>
                </a:solidFill>
                <a:latin typeface="Montserrat"/>
                <a:ea typeface="Montserrat"/>
                <a:cs typeface="Montserrat"/>
                <a:sym typeface="Montserrat"/>
              </a:rPr>
              <a:t>Iconography – Holding Shapes</a:t>
            </a:r>
            <a:endParaRPr b="0" i="0" sz="1400" u="none" cap="none" strike="noStrike">
              <a:solidFill>
                <a:srgbClr val="000000"/>
              </a:solidFill>
              <a:latin typeface="Arial"/>
              <a:ea typeface="Arial"/>
              <a:cs typeface="Arial"/>
              <a:sym typeface="Arial"/>
            </a:endParaRPr>
          </a:p>
        </p:txBody>
      </p:sp>
      <p:grpSp>
        <p:nvGrpSpPr>
          <p:cNvPr id="227" name="Google Shape;227;p23"/>
          <p:cNvGrpSpPr/>
          <p:nvPr/>
        </p:nvGrpSpPr>
        <p:grpSpPr>
          <a:xfrm>
            <a:off x="1386091" y="2154667"/>
            <a:ext cx="806450" cy="938213"/>
            <a:chOff x="5494338" y="1028700"/>
            <a:chExt cx="806450" cy="938213"/>
          </a:xfrm>
        </p:grpSpPr>
        <p:sp>
          <p:nvSpPr>
            <p:cNvPr id="228" name="Google Shape;228;p23"/>
            <p:cNvSpPr/>
            <p:nvPr/>
          </p:nvSpPr>
          <p:spPr>
            <a:xfrm>
              <a:off x="5494338" y="1028700"/>
              <a:ext cx="806450" cy="701675"/>
            </a:xfrm>
            <a:custGeom>
              <a:rect b="b" l="l" r="r" t="t"/>
              <a:pathLst>
                <a:path extrusionOk="0" h="442" w="508">
                  <a:moveTo>
                    <a:pt x="508" y="149"/>
                  </a:moveTo>
                  <a:lnTo>
                    <a:pt x="253" y="0"/>
                  </a:lnTo>
                  <a:lnTo>
                    <a:pt x="0" y="149"/>
                  </a:lnTo>
                  <a:lnTo>
                    <a:pt x="0" y="442"/>
                  </a:lnTo>
                  <a:lnTo>
                    <a:pt x="0" y="442"/>
                  </a:lnTo>
                  <a:lnTo>
                    <a:pt x="508" y="149"/>
                  </a:lnTo>
                  <a:lnTo>
                    <a:pt x="508" y="149"/>
                  </a:lnTo>
                  <a:close/>
                </a:path>
              </a:pathLst>
            </a:custGeom>
            <a:solidFill>
              <a:srgbClr val="1D3F7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229" name="Google Shape;229;p23"/>
            <p:cNvSpPr/>
            <p:nvPr/>
          </p:nvSpPr>
          <p:spPr>
            <a:xfrm>
              <a:off x="5494338" y="1265238"/>
              <a:ext cx="806450" cy="701675"/>
            </a:xfrm>
            <a:custGeom>
              <a:rect b="b" l="l" r="r" t="t"/>
              <a:pathLst>
                <a:path extrusionOk="0" h="442" w="508">
                  <a:moveTo>
                    <a:pt x="328" y="398"/>
                  </a:moveTo>
                  <a:lnTo>
                    <a:pt x="508" y="293"/>
                  </a:lnTo>
                  <a:lnTo>
                    <a:pt x="508" y="0"/>
                  </a:lnTo>
                  <a:lnTo>
                    <a:pt x="0" y="293"/>
                  </a:lnTo>
                  <a:lnTo>
                    <a:pt x="0" y="293"/>
                  </a:lnTo>
                  <a:lnTo>
                    <a:pt x="253" y="442"/>
                  </a:lnTo>
                  <a:lnTo>
                    <a:pt x="328" y="398"/>
                  </a:lnTo>
                  <a:close/>
                </a:path>
              </a:pathLst>
            </a:custGeom>
            <a:solidFill>
              <a:srgbClr val="1B2F5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grpSp>
      <p:grpSp>
        <p:nvGrpSpPr>
          <p:cNvPr id="230" name="Google Shape;230;p23"/>
          <p:cNvGrpSpPr/>
          <p:nvPr/>
        </p:nvGrpSpPr>
        <p:grpSpPr>
          <a:xfrm>
            <a:off x="5827150" y="2154667"/>
            <a:ext cx="806450" cy="938213"/>
            <a:chOff x="2722563" y="1028700"/>
            <a:chExt cx="806450" cy="938213"/>
          </a:xfrm>
        </p:grpSpPr>
        <p:sp>
          <p:nvSpPr>
            <p:cNvPr id="231" name="Google Shape;231;p23"/>
            <p:cNvSpPr/>
            <p:nvPr/>
          </p:nvSpPr>
          <p:spPr>
            <a:xfrm>
              <a:off x="2722563" y="1028700"/>
              <a:ext cx="806450" cy="701675"/>
            </a:xfrm>
            <a:custGeom>
              <a:rect b="b" l="l" r="r" t="t"/>
              <a:pathLst>
                <a:path extrusionOk="0" h="442" w="508">
                  <a:moveTo>
                    <a:pt x="252" y="0"/>
                  </a:moveTo>
                  <a:lnTo>
                    <a:pt x="0" y="149"/>
                  </a:lnTo>
                  <a:lnTo>
                    <a:pt x="0" y="442"/>
                  </a:lnTo>
                  <a:lnTo>
                    <a:pt x="0" y="442"/>
                  </a:lnTo>
                  <a:lnTo>
                    <a:pt x="508" y="149"/>
                  </a:lnTo>
                  <a:lnTo>
                    <a:pt x="252" y="0"/>
                  </a:lnTo>
                  <a:close/>
                </a:path>
              </a:pathLst>
            </a:custGeom>
            <a:solidFill>
              <a:srgbClr val="F68B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232" name="Google Shape;232;p23"/>
            <p:cNvSpPr/>
            <p:nvPr/>
          </p:nvSpPr>
          <p:spPr>
            <a:xfrm>
              <a:off x="2722563" y="1265238"/>
              <a:ext cx="806450" cy="701675"/>
            </a:xfrm>
            <a:custGeom>
              <a:rect b="b" l="l" r="r" t="t"/>
              <a:pathLst>
                <a:path extrusionOk="0" h="442" w="508">
                  <a:moveTo>
                    <a:pt x="508" y="293"/>
                  </a:moveTo>
                  <a:lnTo>
                    <a:pt x="508" y="0"/>
                  </a:lnTo>
                  <a:lnTo>
                    <a:pt x="0" y="293"/>
                  </a:lnTo>
                  <a:lnTo>
                    <a:pt x="252" y="442"/>
                  </a:lnTo>
                  <a:lnTo>
                    <a:pt x="508" y="293"/>
                  </a:lnTo>
                  <a:close/>
                </a:path>
              </a:pathLst>
            </a:custGeom>
            <a:solidFill>
              <a:srgbClr val="E65E2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grpSp>
      <p:grpSp>
        <p:nvGrpSpPr>
          <p:cNvPr id="233" name="Google Shape;233;p23"/>
          <p:cNvGrpSpPr/>
          <p:nvPr/>
        </p:nvGrpSpPr>
        <p:grpSpPr>
          <a:xfrm>
            <a:off x="4718870" y="2159430"/>
            <a:ext cx="806450" cy="933450"/>
            <a:chOff x="4121150" y="1033463"/>
            <a:chExt cx="806450" cy="933450"/>
          </a:xfrm>
        </p:grpSpPr>
        <p:sp>
          <p:nvSpPr>
            <p:cNvPr id="234" name="Google Shape;234;p23"/>
            <p:cNvSpPr/>
            <p:nvPr/>
          </p:nvSpPr>
          <p:spPr>
            <a:xfrm>
              <a:off x="4121150" y="1033463"/>
              <a:ext cx="806450" cy="703262"/>
            </a:xfrm>
            <a:custGeom>
              <a:rect b="b" l="l" r="r" t="t"/>
              <a:pathLst>
                <a:path extrusionOk="0" h="443" w="508">
                  <a:moveTo>
                    <a:pt x="508" y="149"/>
                  </a:moveTo>
                  <a:lnTo>
                    <a:pt x="252" y="0"/>
                  </a:lnTo>
                  <a:lnTo>
                    <a:pt x="0" y="149"/>
                  </a:lnTo>
                  <a:lnTo>
                    <a:pt x="0" y="443"/>
                  </a:lnTo>
                  <a:lnTo>
                    <a:pt x="508" y="146"/>
                  </a:lnTo>
                  <a:lnTo>
                    <a:pt x="508" y="149"/>
                  </a:lnTo>
                  <a:close/>
                </a:path>
              </a:pathLst>
            </a:custGeom>
            <a:solidFill>
              <a:srgbClr val="6CBE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235" name="Google Shape;235;p23"/>
            <p:cNvSpPr/>
            <p:nvPr/>
          </p:nvSpPr>
          <p:spPr>
            <a:xfrm>
              <a:off x="4121150" y="1265238"/>
              <a:ext cx="806450" cy="701675"/>
            </a:xfrm>
            <a:custGeom>
              <a:rect b="b" l="l" r="r" t="t"/>
              <a:pathLst>
                <a:path extrusionOk="0" h="442" w="508">
                  <a:moveTo>
                    <a:pt x="0" y="297"/>
                  </a:moveTo>
                  <a:lnTo>
                    <a:pt x="252" y="442"/>
                  </a:lnTo>
                  <a:lnTo>
                    <a:pt x="508" y="297"/>
                  </a:lnTo>
                  <a:lnTo>
                    <a:pt x="508" y="0"/>
                  </a:lnTo>
                  <a:lnTo>
                    <a:pt x="0" y="297"/>
                  </a:lnTo>
                  <a:lnTo>
                    <a:pt x="0" y="297"/>
                  </a:lnTo>
                  <a:lnTo>
                    <a:pt x="0" y="297"/>
                  </a:lnTo>
                  <a:close/>
                </a:path>
              </a:pathLst>
            </a:custGeom>
            <a:solidFill>
              <a:srgbClr val="5C9D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grpSp>
      <p:grpSp>
        <p:nvGrpSpPr>
          <p:cNvPr id="236" name="Google Shape;236;p23"/>
          <p:cNvGrpSpPr/>
          <p:nvPr/>
        </p:nvGrpSpPr>
        <p:grpSpPr>
          <a:xfrm>
            <a:off x="6935428" y="2154667"/>
            <a:ext cx="812800" cy="938213"/>
            <a:chOff x="8326438" y="1028700"/>
            <a:chExt cx="812800" cy="938213"/>
          </a:xfrm>
        </p:grpSpPr>
        <p:sp>
          <p:nvSpPr>
            <p:cNvPr id="237" name="Google Shape;237;p23"/>
            <p:cNvSpPr/>
            <p:nvPr/>
          </p:nvSpPr>
          <p:spPr>
            <a:xfrm>
              <a:off x="8326438" y="1028700"/>
              <a:ext cx="812800" cy="701675"/>
            </a:xfrm>
            <a:custGeom>
              <a:rect b="b" l="l" r="r" t="t"/>
              <a:pathLst>
                <a:path extrusionOk="0" h="442" w="512">
                  <a:moveTo>
                    <a:pt x="512" y="149"/>
                  </a:moveTo>
                  <a:lnTo>
                    <a:pt x="256" y="0"/>
                  </a:lnTo>
                  <a:lnTo>
                    <a:pt x="0" y="149"/>
                  </a:lnTo>
                  <a:lnTo>
                    <a:pt x="0" y="442"/>
                  </a:lnTo>
                  <a:lnTo>
                    <a:pt x="0" y="442"/>
                  </a:lnTo>
                  <a:lnTo>
                    <a:pt x="512" y="149"/>
                  </a:lnTo>
                  <a:close/>
                </a:path>
              </a:pathLst>
            </a:custGeom>
            <a:solidFill>
              <a:srgbClr val="FFCF0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238" name="Google Shape;238;p23"/>
            <p:cNvSpPr/>
            <p:nvPr/>
          </p:nvSpPr>
          <p:spPr>
            <a:xfrm>
              <a:off x="8326438" y="1265238"/>
              <a:ext cx="812800" cy="701675"/>
            </a:xfrm>
            <a:custGeom>
              <a:rect b="b" l="l" r="r" t="t"/>
              <a:pathLst>
                <a:path extrusionOk="0" h="442" w="512">
                  <a:moveTo>
                    <a:pt x="512" y="0"/>
                  </a:moveTo>
                  <a:lnTo>
                    <a:pt x="0" y="293"/>
                  </a:lnTo>
                  <a:lnTo>
                    <a:pt x="256" y="442"/>
                  </a:lnTo>
                  <a:lnTo>
                    <a:pt x="275" y="429"/>
                  </a:lnTo>
                  <a:lnTo>
                    <a:pt x="512" y="293"/>
                  </a:lnTo>
                  <a:lnTo>
                    <a:pt x="512" y="0"/>
                  </a:lnTo>
                  <a:close/>
                </a:path>
              </a:pathLst>
            </a:custGeom>
            <a:solidFill>
              <a:srgbClr val="F0B11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grpSp>
      <p:grpSp>
        <p:nvGrpSpPr>
          <p:cNvPr id="239" name="Google Shape;239;p23"/>
          <p:cNvGrpSpPr/>
          <p:nvPr/>
        </p:nvGrpSpPr>
        <p:grpSpPr>
          <a:xfrm>
            <a:off x="2494371" y="2154667"/>
            <a:ext cx="812800" cy="938213"/>
            <a:chOff x="0" y="1028700"/>
            <a:chExt cx="812801" cy="938213"/>
          </a:xfrm>
        </p:grpSpPr>
        <p:sp>
          <p:nvSpPr>
            <p:cNvPr id="240" name="Google Shape;240;p23"/>
            <p:cNvSpPr/>
            <p:nvPr/>
          </p:nvSpPr>
          <p:spPr>
            <a:xfrm>
              <a:off x="0" y="1028700"/>
              <a:ext cx="812800" cy="701675"/>
            </a:xfrm>
            <a:custGeom>
              <a:rect b="b" l="l" r="r" t="t"/>
              <a:pathLst>
                <a:path extrusionOk="0" h="442" w="512">
                  <a:moveTo>
                    <a:pt x="512" y="149"/>
                  </a:moveTo>
                  <a:lnTo>
                    <a:pt x="256" y="0"/>
                  </a:lnTo>
                  <a:lnTo>
                    <a:pt x="0" y="149"/>
                  </a:lnTo>
                  <a:lnTo>
                    <a:pt x="0" y="442"/>
                  </a:lnTo>
                  <a:lnTo>
                    <a:pt x="0" y="442"/>
                  </a:lnTo>
                  <a:lnTo>
                    <a:pt x="3" y="442"/>
                  </a:lnTo>
                  <a:lnTo>
                    <a:pt x="512" y="149"/>
                  </a:lnTo>
                  <a:lnTo>
                    <a:pt x="512" y="149"/>
                  </a:lnTo>
                  <a:close/>
                </a:path>
              </a:pathLst>
            </a:custGeom>
            <a:solidFill>
              <a:srgbClr val="188E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241" name="Google Shape;241;p23"/>
            <p:cNvSpPr/>
            <p:nvPr/>
          </p:nvSpPr>
          <p:spPr>
            <a:xfrm>
              <a:off x="4763" y="1265238"/>
              <a:ext cx="808038" cy="701675"/>
            </a:xfrm>
            <a:custGeom>
              <a:rect b="b" l="l" r="r" t="t"/>
              <a:pathLst>
                <a:path extrusionOk="0" h="442" w="509">
                  <a:moveTo>
                    <a:pt x="509" y="293"/>
                  </a:moveTo>
                  <a:lnTo>
                    <a:pt x="509" y="0"/>
                  </a:lnTo>
                  <a:lnTo>
                    <a:pt x="0" y="293"/>
                  </a:lnTo>
                  <a:lnTo>
                    <a:pt x="253" y="442"/>
                  </a:lnTo>
                  <a:lnTo>
                    <a:pt x="509" y="293"/>
                  </a:lnTo>
                  <a:close/>
                </a:path>
              </a:pathLst>
            </a:custGeom>
            <a:solidFill>
              <a:srgbClr val="00799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grpSp>
      <p:grpSp>
        <p:nvGrpSpPr>
          <p:cNvPr id="242" name="Google Shape;242;p23"/>
          <p:cNvGrpSpPr/>
          <p:nvPr/>
        </p:nvGrpSpPr>
        <p:grpSpPr>
          <a:xfrm>
            <a:off x="3609002" y="2159430"/>
            <a:ext cx="808038" cy="933450"/>
            <a:chOff x="1312863" y="1033463"/>
            <a:chExt cx="808037" cy="933450"/>
          </a:xfrm>
        </p:grpSpPr>
        <p:sp>
          <p:nvSpPr>
            <p:cNvPr id="243" name="Google Shape;243;p23"/>
            <p:cNvSpPr/>
            <p:nvPr/>
          </p:nvSpPr>
          <p:spPr>
            <a:xfrm>
              <a:off x="1312863" y="1033463"/>
              <a:ext cx="808037" cy="696912"/>
            </a:xfrm>
            <a:custGeom>
              <a:rect b="b" l="l" r="r" t="t"/>
              <a:pathLst>
                <a:path extrusionOk="0" h="439" w="509">
                  <a:moveTo>
                    <a:pt x="0" y="439"/>
                  </a:moveTo>
                  <a:lnTo>
                    <a:pt x="509" y="146"/>
                  </a:lnTo>
                  <a:lnTo>
                    <a:pt x="509" y="146"/>
                  </a:lnTo>
                  <a:lnTo>
                    <a:pt x="253" y="0"/>
                  </a:lnTo>
                  <a:lnTo>
                    <a:pt x="0" y="146"/>
                  </a:lnTo>
                  <a:lnTo>
                    <a:pt x="0" y="439"/>
                  </a:lnTo>
                  <a:lnTo>
                    <a:pt x="0" y="439"/>
                  </a:lnTo>
                  <a:close/>
                </a:path>
              </a:pathLst>
            </a:custGeom>
            <a:solidFill>
              <a:srgbClr val="0D904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sp>
          <p:nvSpPr>
            <p:cNvPr id="244" name="Google Shape;244;p23"/>
            <p:cNvSpPr/>
            <p:nvPr/>
          </p:nvSpPr>
          <p:spPr>
            <a:xfrm>
              <a:off x="1312863" y="1265238"/>
              <a:ext cx="808037" cy="701675"/>
            </a:xfrm>
            <a:custGeom>
              <a:rect b="b" l="l" r="r" t="t"/>
              <a:pathLst>
                <a:path extrusionOk="0" h="442" w="509">
                  <a:moveTo>
                    <a:pt x="256" y="442"/>
                  </a:moveTo>
                  <a:lnTo>
                    <a:pt x="509" y="293"/>
                  </a:lnTo>
                  <a:lnTo>
                    <a:pt x="509" y="0"/>
                  </a:lnTo>
                  <a:lnTo>
                    <a:pt x="0" y="293"/>
                  </a:lnTo>
                  <a:lnTo>
                    <a:pt x="256" y="442"/>
                  </a:lnTo>
                  <a:close/>
                </a:path>
              </a:pathLst>
            </a:custGeom>
            <a:solidFill>
              <a:srgbClr val="1B6D3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grpSp>
      <p:pic>
        <p:nvPicPr>
          <p:cNvPr descr="NP_Nova_Logo.jpg" id="245" name="Google Shape;245;p23"/>
          <p:cNvPicPr preferRelativeResize="0"/>
          <p:nvPr/>
        </p:nvPicPr>
        <p:blipFill rotWithShape="1">
          <a:blip r:embed="rId2">
            <a:alphaModFix/>
          </a:blip>
          <a:srcRect b="0" l="0" r="0" t="0"/>
          <a:stretch/>
        </p:blipFill>
        <p:spPr>
          <a:xfrm>
            <a:off x="7276757" y="4206373"/>
            <a:ext cx="1867243" cy="93712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46" name="Shape 246"/>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Text Slide">
  <p:cSld name="2 Column Text Slide">
    <p:spTree>
      <p:nvGrpSpPr>
        <p:cNvPr id="247" name="Shape 247"/>
        <p:cNvGrpSpPr/>
        <p:nvPr/>
      </p:nvGrpSpPr>
      <p:grpSpPr>
        <a:xfrm>
          <a:off x="0" y="0"/>
          <a:ext cx="0" cy="0"/>
          <a:chOff x="0" y="0"/>
          <a:chExt cx="0" cy="0"/>
        </a:xfrm>
      </p:grpSpPr>
      <p:sp>
        <p:nvSpPr>
          <p:cNvPr id="248" name="Google Shape;248;p25"/>
          <p:cNvSpPr txBox="1"/>
          <p:nvPr>
            <p:ph idx="1" type="body"/>
          </p:nvPr>
        </p:nvSpPr>
        <p:spPr>
          <a:xfrm>
            <a:off x="949325" y="642459"/>
            <a:ext cx="6924600" cy="1127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560"/>
              </a:spcBef>
              <a:spcAft>
                <a:spcPts val="0"/>
              </a:spcAft>
              <a:buClr>
                <a:schemeClr val="dk2"/>
              </a:buClr>
              <a:buSzPts val="2800"/>
              <a:buFont typeface="Arial"/>
              <a:buNone/>
              <a:defRPr b="1" i="0" sz="28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9" name="Google Shape;249;p25"/>
          <p:cNvSpPr txBox="1"/>
          <p:nvPr>
            <p:ph idx="2" type="body"/>
          </p:nvPr>
        </p:nvSpPr>
        <p:spPr>
          <a:xfrm>
            <a:off x="949325" y="1892863"/>
            <a:ext cx="6924600" cy="2515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3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1pPr>
            <a:lvl2pPr indent="-228600" lvl="1" marL="9144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2pPr>
            <a:lvl3pPr indent="-228600" lvl="2" marL="13716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3pPr>
            <a:lvl4pPr indent="-228600" lvl="3" marL="18288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4pPr>
            <a:lvl5pPr indent="-228600" lvl="4" marL="22860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Text Slide">
  <p:cSld name="1 Column Text Slide">
    <p:spTree>
      <p:nvGrpSpPr>
        <p:cNvPr id="250" name="Shape 250"/>
        <p:cNvGrpSpPr/>
        <p:nvPr/>
      </p:nvGrpSpPr>
      <p:grpSpPr>
        <a:xfrm>
          <a:off x="0" y="0"/>
          <a:ext cx="0" cy="0"/>
          <a:chOff x="0" y="0"/>
          <a:chExt cx="0" cy="0"/>
        </a:xfrm>
      </p:grpSpPr>
      <p:sp>
        <p:nvSpPr>
          <p:cNvPr id="251" name="Google Shape;251;p26"/>
          <p:cNvSpPr txBox="1"/>
          <p:nvPr>
            <p:ph idx="1" type="body"/>
          </p:nvPr>
        </p:nvSpPr>
        <p:spPr>
          <a:xfrm>
            <a:off x="949325" y="642459"/>
            <a:ext cx="6924600" cy="1127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560"/>
              </a:spcBef>
              <a:spcAft>
                <a:spcPts val="0"/>
              </a:spcAft>
              <a:buClr>
                <a:schemeClr val="dk2"/>
              </a:buClr>
              <a:buSzPts val="2800"/>
              <a:buFont typeface="Arial"/>
              <a:buNone/>
              <a:defRPr b="1" i="0" sz="2800" u="none" cap="none" strike="noStrike">
                <a:solidFill>
                  <a:schemeClr val="dk2"/>
                </a:solidFill>
                <a:latin typeface="Montserrat"/>
                <a:ea typeface="Montserrat"/>
                <a:cs typeface="Montserrat"/>
                <a:sym typeface="Montserrat"/>
              </a:defRPr>
            </a:lvl1pPr>
            <a:lvl2pPr indent="-228600" lvl="1" marL="9144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2pPr>
            <a:lvl3pPr indent="-228600" lvl="2" marL="13716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indent="-228600" lvl="3" marL="18288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4pPr>
            <a:lvl5pPr indent="-228600" lvl="4" marL="22860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2" name="Google Shape;252;p26"/>
          <p:cNvSpPr txBox="1"/>
          <p:nvPr>
            <p:ph idx="2" type="body"/>
          </p:nvPr>
        </p:nvSpPr>
        <p:spPr>
          <a:xfrm>
            <a:off x="949325" y="1892863"/>
            <a:ext cx="6924600" cy="2515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3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1pPr>
            <a:lvl2pPr indent="-228600" lvl="1" marL="9144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2pPr>
            <a:lvl3pPr indent="-228600" lvl="2" marL="13716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3pPr>
            <a:lvl4pPr indent="-228600" lvl="3" marL="18288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4pPr>
            <a:lvl5pPr indent="-228600" lvl="4" marL="22860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3" name="Shape 253"/>
        <p:cNvGrpSpPr/>
        <p:nvPr/>
      </p:nvGrpSpPr>
      <p:grpSpPr>
        <a:xfrm>
          <a:off x="0" y="0"/>
          <a:ext cx="0" cy="0"/>
          <a:chOff x="0" y="0"/>
          <a:chExt cx="0" cy="0"/>
        </a:xfrm>
      </p:grpSpPr>
      <p:sp>
        <p:nvSpPr>
          <p:cNvPr id="254" name="Google Shape;254;p27"/>
          <p:cNvSpPr txBox="1"/>
          <p:nvPr>
            <p:ph type="title"/>
          </p:nvPr>
        </p:nvSpPr>
        <p:spPr>
          <a:xfrm>
            <a:off x="1303800" y="598575"/>
            <a:ext cx="7030500" cy="999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Font typeface="Nunito"/>
              <a:buChar char="●"/>
              <a:defRPr>
                <a:latin typeface="Nunito"/>
                <a:ea typeface="Nunito"/>
                <a:cs typeface="Nunito"/>
                <a:sym typeface="Nunito"/>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55" name="Google Shape;255;p27"/>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56" name="Google Shape;256;p27"/>
          <p:cNvSpPr/>
          <p:nvPr/>
        </p:nvSpPr>
        <p:spPr>
          <a:xfrm>
            <a:off x="1124473" y="837981"/>
            <a:ext cx="149400" cy="149400"/>
          </a:xfrm>
          <a:prstGeom prst="ellipse">
            <a:avLst/>
          </a:prstGeom>
          <a:noFill/>
          <a:ln cap="flat" cmpd="sng" w="38100">
            <a:solidFill>
              <a:srgbClr val="FA510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A510F"/>
        </a:solidFill>
      </p:bgPr>
    </p:bg>
    <p:spTree>
      <p:nvGrpSpPr>
        <p:cNvPr id="257" name="Shape 257"/>
        <p:cNvGrpSpPr/>
        <p:nvPr/>
      </p:nvGrpSpPr>
      <p:grpSpPr>
        <a:xfrm>
          <a:off x="0" y="0"/>
          <a:ext cx="0" cy="0"/>
          <a:chOff x="0" y="0"/>
          <a:chExt cx="0" cy="0"/>
        </a:xfrm>
      </p:grpSpPr>
      <p:grpSp>
        <p:nvGrpSpPr>
          <p:cNvPr id="258" name="Google Shape;258;p28"/>
          <p:cNvGrpSpPr/>
          <p:nvPr/>
        </p:nvGrpSpPr>
        <p:grpSpPr>
          <a:xfrm>
            <a:off x="6866714" y="1306"/>
            <a:ext cx="2267451" cy="2601690"/>
            <a:chOff x="6790514" y="1306"/>
            <a:chExt cx="2267451" cy="2601690"/>
          </a:xfrm>
        </p:grpSpPr>
        <p:grpSp>
          <p:nvGrpSpPr>
            <p:cNvPr id="259" name="Google Shape;259;p28"/>
            <p:cNvGrpSpPr/>
            <p:nvPr/>
          </p:nvGrpSpPr>
          <p:grpSpPr>
            <a:xfrm>
              <a:off x="7067465" y="1306"/>
              <a:ext cx="1990500" cy="1990200"/>
              <a:chOff x="7067465" y="1306"/>
              <a:chExt cx="1990500" cy="1990200"/>
            </a:xfrm>
          </p:grpSpPr>
          <p:sp>
            <p:nvSpPr>
              <p:cNvPr id="260" name="Google Shape;260;p2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28"/>
            <p:cNvGrpSpPr/>
            <p:nvPr/>
          </p:nvGrpSpPr>
          <p:grpSpPr>
            <a:xfrm>
              <a:off x="8207126" y="1807996"/>
              <a:ext cx="795000" cy="795000"/>
              <a:chOff x="8207126" y="1807996"/>
              <a:chExt cx="795000" cy="795000"/>
            </a:xfrm>
          </p:grpSpPr>
          <p:sp>
            <p:nvSpPr>
              <p:cNvPr id="264" name="Google Shape;264;p2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28"/>
            <p:cNvGrpSpPr/>
            <p:nvPr/>
          </p:nvGrpSpPr>
          <p:grpSpPr>
            <a:xfrm>
              <a:off x="6790514" y="118857"/>
              <a:ext cx="548700" cy="548700"/>
              <a:chOff x="6790514" y="118857"/>
              <a:chExt cx="548700" cy="548700"/>
            </a:xfrm>
          </p:grpSpPr>
          <p:sp>
            <p:nvSpPr>
              <p:cNvPr id="268" name="Google Shape;268;p2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0" name="Google Shape;270;p28"/>
          <p:cNvSpPr txBox="1"/>
          <p:nvPr>
            <p:ph type="title"/>
          </p:nvPr>
        </p:nvSpPr>
        <p:spPr>
          <a:xfrm>
            <a:off x="824000" y="763600"/>
            <a:ext cx="5857800" cy="3573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3600"/>
              <a:buChar char="●"/>
              <a:defRPr sz="3600">
                <a:solidFill>
                  <a:schemeClr val="lt1"/>
                </a:solidFill>
              </a:defRPr>
            </a:lvl1pPr>
            <a:lvl2pPr lvl="1" rtl="0">
              <a:spcBef>
                <a:spcPts val="0"/>
              </a:spcBef>
              <a:spcAft>
                <a:spcPts val="0"/>
              </a:spcAft>
              <a:buClr>
                <a:schemeClr val="lt1"/>
              </a:buClr>
              <a:buSzPts val="3600"/>
              <a:buChar char="○"/>
              <a:defRPr sz="3600">
                <a:solidFill>
                  <a:schemeClr val="lt1"/>
                </a:solidFill>
              </a:defRPr>
            </a:lvl2pPr>
            <a:lvl3pPr lvl="2" rtl="0">
              <a:spcBef>
                <a:spcPts val="0"/>
              </a:spcBef>
              <a:spcAft>
                <a:spcPts val="0"/>
              </a:spcAft>
              <a:buClr>
                <a:schemeClr val="lt1"/>
              </a:buClr>
              <a:buSzPts val="3600"/>
              <a:buChar char="■"/>
              <a:defRPr sz="3600">
                <a:solidFill>
                  <a:schemeClr val="lt1"/>
                </a:solidFill>
              </a:defRPr>
            </a:lvl3pPr>
            <a:lvl4pPr lvl="3" rtl="0">
              <a:spcBef>
                <a:spcPts val="0"/>
              </a:spcBef>
              <a:spcAft>
                <a:spcPts val="0"/>
              </a:spcAft>
              <a:buClr>
                <a:schemeClr val="lt1"/>
              </a:buClr>
              <a:buSzPts val="3600"/>
              <a:buChar char="●"/>
              <a:defRPr sz="3600">
                <a:solidFill>
                  <a:schemeClr val="lt1"/>
                </a:solidFill>
              </a:defRPr>
            </a:lvl4pPr>
            <a:lvl5pPr lvl="4" rtl="0">
              <a:spcBef>
                <a:spcPts val="0"/>
              </a:spcBef>
              <a:spcAft>
                <a:spcPts val="0"/>
              </a:spcAft>
              <a:buClr>
                <a:schemeClr val="lt1"/>
              </a:buClr>
              <a:buSzPts val="3600"/>
              <a:buChar char="○"/>
              <a:defRPr sz="3600">
                <a:solidFill>
                  <a:schemeClr val="lt1"/>
                </a:solidFill>
              </a:defRPr>
            </a:lvl5pPr>
            <a:lvl6pPr lvl="5" rtl="0">
              <a:spcBef>
                <a:spcPts val="0"/>
              </a:spcBef>
              <a:spcAft>
                <a:spcPts val="0"/>
              </a:spcAft>
              <a:buClr>
                <a:schemeClr val="lt1"/>
              </a:buClr>
              <a:buSzPts val="3600"/>
              <a:buChar char="■"/>
              <a:defRPr sz="3600">
                <a:solidFill>
                  <a:schemeClr val="lt1"/>
                </a:solidFill>
              </a:defRPr>
            </a:lvl6pPr>
            <a:lvl7pPr lvl="6" rtl="0">
              <a:spcBef>
                <a:spcPts val="0"/>
              </a:spcBef>
              <a:spcAft>
                <a:spcPts val="0"/>
              </a:spcAft>
              <a:buClr>
                <a:schemeClr val="lt1"/>
              </a:buClr>
              <a:buSzPts val="3600"/>
              <a:buChar char="●"/>
              <a:defRPr sz="3600">
                <a:solidFill>
                  <a:schemeClr val="lt1"/>
                </a:solidFill>
              </a:defRPr>
            </a:lvl7pPr>
            <a:lvl8pPr lvl="7" rtl="0">
              <a:spcBef>
                <a:spcPts val="0"/>
              </a:spcBef>
              <a:spcAft>
                <a:spcPts val="0"/>
              </a:spcAft>
              <a:buClr>
                <a:schemeClr val="lt1"/>
              </a:buClr>
              <a:buSzPts val="3600"/>
              <a:buChar char="○"/>
              <a:defRPr sz="3600">
                <a:solidFill>
                  <a:schemeClr val="lt1"/>
                </a:solidFill>
              </a:defRPr>
            </a:lvl8pPr>
            <a:lvl9pPr lvl="8" rtl="0">
              <a:spcBef>
                <a:spcPts val="0"/>
              </a:spcBef>
              <a:spcAft>
                <a:spcPts val="0"/>
              </a:spcAft>
              <a:buClr>
                <a:schemeClr val="lt1"/>
              </a:buClr>
              <a:buSzPts val="3600"/>
              <a:buChar char="■"/>
              <a:defRPr sz="3600">
                <a:solidFill>
                  <a:schemeClr val="lt1"/>
                </a:solidFill>
              </a:defRPr>
            </a:lvl9pPr>
          </a:lstStyle>
          <a:p/>
        </p:txBody>
      </p:sp>
      <p:sp>
        <p:nvSpPr>
          <p:cNvPr id="271" name="Google Shape;271;p2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2" name="Shape 272"/>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101F3C"/>
        </a:solidFill>
      </p:bgPr>
    </p:bg>
    <p:spTree>
      <p:nvGrpSpPr>
        <p:cNvPr id="277" name="Shape 277"/>
        <p:cNvGrpSpPr/>
        <p:nvPr/>
      </p:nvGrpSpPr>
      <p:grpSpPr>
        <a:xfrm>
          <a:off x="0" y="0"/>
          <a:ext cx="0" cy="0"/>
          <a:chOff x="0" y="0"/>
          <a:chExt cx="0" cy="0"/>
        </a:xfrm>
      </p:grpSpPr>
      <p:grpSp>
        <p:nvGrpSpPr>
          <p:cNvPr id="278" name="Google Shape;278;p31"/>
          <p:cNvGrpSpPr/>
          <p:nvPr/>
        </p:nvGrpSpPr>
        <p:grpSpPr>
          <a:xfrm>
            <a:off x="7801210" y="4105700"/>
            <a:ext cx="316800" cy="1036523"/>
            <a:chOff x="7801210" y="4105700"/>
            <a:chExt cx="316800" cy="1036523"/>
          </a:xfrm>
        </p:grpSpPr>
        <p:sp>
          <p:nvSpPr>
            <p:cNvPr id="279" name="Google Shape;279;p31"/>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1"/>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1"/>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31"/>
          <p:cNvGrpSpPr/>
          <p:nvPr/>
        </p:nvGrpSpPr>
        <p:grpSpPr>
          <a:xfrm>
            <a:off x="8259418" y="3757688"/>
            <a:ext cx="316800" cy="1384535"/>
            <a:chOff x="8259418" y="3757688"/>
            <a:chExt cx="316800" cy="1384535"/>
          </a:xfrm>
        </p:grpSpPr>
        <p:sp>
          <p:nvSpPr>
            <p:cNvPr id="283" name="Google Shape;283;p31"/>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1"/>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1"/>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1"/>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31"/>
          <p:cNvGrpSpPr/>
          <p:nvPr/>
        </p:nvGrpSpPr>
        <p:grpSpPr>
          <a:xfrm>
            <a:off x="8717625" y="3409675"/>
            <a:ext cx="316800" cy="1732548"/>
            <a:chOff x="8717625" y="3409675"/>
            <a:chExt cx="316800" cy="1732548"/>
          </a:xfrm>
        </p:grpSpPr>
        <p:sp>
          <p:nvSpPr>
            <p:cNvPr id="288" name="Google Shape;288;p31"/>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1"/>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1"/>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1"/>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1"/>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31"/>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Font typeface="Nunito"/>
              <a:buNone/>
              <a:defRPr sz="3600">
                <a:solidFill>
                  <a:schemeClr val="lt1"/>
                </a:solidFill>
                <a:latin typeface="Nunito"/>
                <a:ea typeface="Nunito"/>
                <a:cs typeface="Nunito"/>
                <a:sym typeface="Nunito"/>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94" name="Google Shape;294;p31"/>
          <p:cNvSpPr txBox="1"/>
          <p:nvPr>
            <p:ph idx="1" type="subTitle"/>
          </p:nvPr>
        </p:nvSpPr>
        <p:spPr>
          <a:xfrm>
            <a:off x="824000" y="3319070"/>
            <a:ext cx="4255500" cy="69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A510F"/>
              </a:buClr>
              <a:buSzPts val="1600"/>
              <a:buNone/>
              <a:defRPr sz="1600">
                <a:solidFill>
                  <a:srgbClr val="FA510F"/>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295" name="Google Shape;295;p3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96" name="Google Shape;296;p31"/>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1"/>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1"/>
          <p:cNvSpPr/>
          <p:nvPr/>
        </p:nvSpPr>
        <p:spPr>
          <a:xfrm rot="-9830444">
            <a:off x="5403834" y="3078503"/>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31"/>
          <p:cNvGrpSpPr/>
          <p:nvPr/>
        </p:nvGrpSpPr>
        <p:grpSpPr>
          <a:xfrm>
            <a:off x="7647812" y="2704283"/>
            <a:ext cx="635219" cy="635219"/>
            <a:chOff x="6725725" y="2701260"/>
            <a:chExt cx="1208100" cy="1208100"/>
          </a:xfrm>
        </p:grpSpPr>
        <p:sp>
          <p:nvSpPr>
            <p:cNvPr id="300" name="Google Shape;300;p31"/>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1"/>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31"/>
          <p:cNvSpPr/>
          <p:nvPr/>
        </p:nvSpPr>
        <p:spPr>
          <a:xfrm rot="2044777">
            <a:off x="5911449" y="867729"/>
            <a:ext cx="1554223" cy="1554223"/>
          </a:xfrm>
          <a:prstGeom prst="ellipse">
            <a:avLst/>
          </a:prstGeom>
          <a:solidFill>
            <a:srgbClr val="101F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1"/>
          <p:cNvSpPr/>
          <p:nvPr/>
        </p:nvSpPr>
        <p:spPr>
          <a:xfrm rot="-8648181">
            <a:off x="8076739" y="303034"/>
            <a:ext cx="625236" cy="625412"/>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31"/>
          <p:cNvPicPr preferRelativeResize="0"/>
          <p:nvPr/>
        </p:nvPicPr>
        <p:blipFill rotWithShape="1">
          <a:blip r:embed="rId2">
            <a:alphaModFix/>
          </a:blip>
          <a:srcRect b="23436" l="0" r="20810" t="0"/>
          <a:stretch/>
        </p:blipFill>
        <p:spPr>
          <a:xfrm>
            <a:off x="4409425" y="565750"/>
            <a:ext cx="4734575" cy="457775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A510F"/>
        </a:solidFill>
      </p:bgPr>
    </p:bg>
    <p:spTree>
      <p:nvGrpSpPr>
        <p:cNvPr id="305" name="Shape 305"/>
        <p:cNvGrpSpPr/>
        <p:nvPr/>
      </p:nvGrpSpPr>
      <p:grpSpPr>
        <a:xfrm>
          <a:off x="0" y="0"/>
          <a:ext cx="0" cy="0"/>
          <a:chOff x="0" y="0"/>
          <a:chExt cx="0" cy="0"/>
        </a:xfrm>
      </p:grpSpPr>
      <p:pic>
        <p:nvPicPr>
          <p:cNvPr id="306" name="Google Shape;306;p32"/>
          <p:cNvPicPr preferRelativeResize="0"/>
          <p:nvPr/>
        </p:nvPicPr>
        <p:blipFill rotWithShape="1">
          <a:blip r:embed="rId2">
            <a:alphaModFix amt="6000"/>
          </a:blip>
          <a:srcRect b="1662" l="0" r="0" t="1653"/>
          <a:stretch/>
        </p:blipFill>
        <p:spPr>
          <a:xfrm>
            <a:off x="4189875" y="367350"/>
            <a:ext cx="5818901" cy="5626149"/>
          </a:xfrm>
          <a:prstGeom prst="rect">
            <a:avLst/>
          </a:prstGeom>
          <a:noFill/>
          <a:ln>
            <a:noFill/>
          </a:ln>
        </p:spPr>
      </p:pic>
      <p:grpSp>
        <p:nvGrpSpPr>
          <p:cNvPr id="307" name="Google Shape;307;p32"/>
          <p:cNvGrpSpPr/>
          <p:nvPr/>
        </p:nvGrpSpPr>
        <p:grpSpPr>
          <a:xfrm>
            <a:off x="146769" y="3406"/>
            <a:ext cx="1233215" cy="1384535"/>
            <a:chOff x="146769" y="3406"/>
            <a:chExt cx="1233215" cy="1384535"/>
          </a:xfrm>
        </p:grpSpPr>
        <p:grpSp>
          <p:nvGrpSpPr>
            <p:cNvPr id="308" name="Google Shape;308;p32"/>
            <p:cNvGrpSpPr/>
            <p:nvPr/>
          </p:nvGrpSpPr>
          <p:grpSpPr>
            <a:xfrm>
              <a:off x="1063183" y="3406"/>
              <a:ext cx="316800" cy="688513"/>
              <a:chOff x="1063183" y="3406"/>
              <a:chExt cx="316800" cy="688513"/>
            </a:xfrm>
          </p:grpSpPr>
          <p:sp>
            <p:nvSpPr>
              <p:cNvPr id="309" name="Google Shape;309;p32"/>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2"/>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32"/>
            <p:cNvGrpSpPr/>
            <p:nvPr/>
          </p:nvGrpSpPr>
          <p:grpSpPr>
            <a:xfrm>
              <a:off x="604976" y="3406"/>
              <a:ext cx="316800" cy="1036524"/>
              <a:chOff x="604976" y="3406"/>
              <a:chExt cx="316800" cy="1036524"/>
            </a:xfrm>
          </p:grpSpPr>
          <p:sp>
            <p:nvSpPr>
              <p:cNvPr id="312" name="Google Shape;312;p32"/>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2"/>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2"/>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32"/>
            <p:cNvGrpSpPr/>
            <p:nvPr/>
          </p:nvGrpSpPr>
          <p:grpSpPr>
            <a:xfrm>
              <a:off x="146769" y="3406"/>
              <a:ext cx="316800" cy="1384535"/>
              <a:chOff x="146769" y="3406"/>
              <a:chExt cx="316800" cy="1384535"/>
            </a:xfrm>
          </p:grpSpPr>
          <p:sp>
            <p:nvSpPr>
              <p:cNvPr id="316" name="Google Shape;316;p32"/>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2"/>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2"/>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2"/>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0" name="Google Shape;320;p32"/>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Font typeface="Nunito"/>
              <a:buNone/>
              <a:defRPr sz="3600">
                <a:solidFill>
                  <a:schemeClr val="lt1"/>
                </a:solidFill>
                <a:latin typeface="Nunito"/>
                <a:ea typeface="Nunito"/>
                <a:cs typeface="Nunito"/>
                <a:sym typeface="Nunito"/>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21" name="Google Shape;321;p3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0" name="Shape 20"/>
        <p:cNvGrpSpPr/>
        <p:nvPr/>
      </p:nvGrpSpPr>
      <p:grpSpPr>
        <a:xfrm>
          <a:off x="0" y="0"/>
          <a:ext cx="0" cy="0"/>
          <a:chOff x="0" y="0"/>
          <a:chExt cx="0" cy="0"/>
        </a:xfrm>
      </p:grpSpPr>
      <p:sp>
        <p:nvSpPr>
          <p:cNvPr id="21" name="Google Shape;21;p4"/>
          <p:cNvSpPr txBox="1"/>
          <p:nvPr>
            <p:ph type="title"/>
          </p:nvPr>
        </p:nvSpPr>
        <p:spPr>
          <a:xfrm>
            <a:off x="606392" y="1682871"/>
            <a:ext cx="3371249" cy="850980"/>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Autofit/>
          </a:bodyPr>
          <a:lstStyle>
            <a:lvl1pPr lvl="0" algn="ctr">
              <a:lnSpc>
                <a:spcPct val="90000"/>
              </a:lnSpc>
              <a:spcBef>
                <a:spcPts val="0"/>
              </a:spcBef>
              <a:spcAft>
                <a:spcPts val="0"/>
              </a:spcAft>
              <a:buClr>
                <a:srgbClr val="262626"/>
              </a:buClr>
              <a:buSzPts val="1650"/>
              <a:buFont typeface="Gill Sans"/>
              <a:buNone/>
              <a:defRPr sz="165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4"/>
          <p:cNvSpPr/>
          <p:nvPr>
            <p:ph idx="2" type="pic"/>
          </p:nvPr>
        </p:nvSpPr>
        <p:spPr>
          <a:xfrm>
            <a:off x="4572000" y="0"/>
            <a:ext cx="4576573" cy="5143500"/>
          </a:xfrm>
          <a:prstGeom prst="rect">
            <a:avLst/>
          </a:prstGeom>
          <a:solidFill>
            <a:srgbClr val="D8D8D8"/>
          </a:solidFill>
          <a:ln>
            <a:noFill/>
          </a:ln>
        </p:spPr>
        <p:txBody>
          <a:bodyPr anchorCtr="0" anchor="t" bIns="45700" lIns="91425" spcFirstLastPara="1" rIns="91425" wrap="square" tIns="45700">
            <a:noAutofit/>
          </a:bodyPr>
          <a:lstStyle>
            <a:lvl1pPr lvl="0" marR="0" rtl="0" algn="l">
              <a:lnSpc>
                <a:spcPct val="100000"/>
              </a:lnSpc>
              <a:spcBef>
                <a:spcPts val="750"/>
              </a:spcBef>
              <a:spcAft>
                <a:spcPts val="0"/>
              </a:spcAft>
              <a:buClr>
                <a:schemeClr val="accent2"/>
              </a:buClr>
              <a:buSzPts val="2400"/>
              <a:buFont typeface="Arial"/>
              <a:buNone/>
              <a:defRPr b="0" i="0" sz="2400" u="none" cap="none" strike="noStrike">
                <a:solidFill>
                  <a:srgbClr val="7F7F7F"/>
                </a:solidFill>
                <a:latin typeface="Gill Sans"/>
                <a:ea typeface="Gill Sans"/>
                <a:cs typeface="Gill Sans"/>
                <a:sym typeface="Gill Sans"/>
              </a:defRPr>
            </a:lvl1pPr>
            <a:lvl2pPr lvl="1" marR="0" rtl="0" algn="l">
              <a:lnSpc>
                <a:spcPct val="100000"/>
              </a:lnSpc>
              <a:spcBef>
                <a:spcPts val="750"/>
              </a:spcBef>
              <a:spcAft>
                <a:spcPts val="0"/>
              </a:spcAft>
              <a:buClr>
                <a:schemeClr val="accent2"/>
              </a:buClr>
              <a:buSzPts val="2100"/>
              <a:buFont typeface="Arial"/>
              <a:buNone/>
              <a:defRPr b="0" i="0" sz="2100" u="none" cap="none" strike="noStrike">
                <a:solidFill>
                  <a:srgbClr val="262626"/>
                </a:solidFill>
                <a:latin typeface="Gill Sans"/>
                <a:ea typeface="Gill Sans"/>
                <a:cs typeface="Gill Sans"/>
                <a:sym typeface="Gill Sans"/>
              </a:defRPr>
            </a:lvl2pPr>
            <a:lvl3pPr lvl="2" marR="0" rtl="0" algn="l">
              <a:lnSpc>
                <a:spcPct val="100000"/>
              </a:lnSpc>
              <a:spcBef>
                <a:spcPts val="750"/>
              </a:spcBef>
              <a:spcAft>
                <a:spcPts val="0"/>
              </a:spcAft>
              <a:buClr>
                <a:schemeClr val="accent2"/>
              </a:buClr>
              <a:buSzPts val="1800"/>
              <a:buFont typeface="Arial"/>
              <a:buNone/>
              <a:defRPr b="0" i="0" sz="1800" u="none" cap="none" strike="noStrike">
                <a:solidFill>
                  <a:srgbClr val="262626"/>
                </a:solidFill>
                <a:latin typeface="Gill Sans"/>
                <a:ea typeface="Gill Sans"/>
                <a:cs typeface="Gill Sans"/>
                <a:sym typeface="Gill Sans"/>
              </a:defRPr>
            </a:lvl3pPr>
            <a:lvl4pPr lvl="3" marR="0" rtl="0" algn="l">
              <a:lnSpc>
                <a:spcPct val="100000"/>
              </a:lnSpc>
              <a:spcBef>
                <a:spcPts val="750"/>
              </a:spcBef>
              <a:spcAft>
                <a:spcPts val="0"/>
              </a:spcAft>
              <a:buClr>
                <a:schemeClr val="accent2"/>
              </a:buClr>
              <a:buSzPts val="1500"/>
              <a:buFont typeface="Arial"/>
              <a:buNone/>
              <a:defRPr b="0" i="0" sz="1500" u="none" cap="none" strike="noStrike">
                <a:solidFill>
                  <a:srgbClr val="262626"/>
                </a:solidFill>
                <a:latin typeface="Gill Sans"/>
                <a:ea typeface="Gill Sans"/>
                <a:cs typeface="Gill Sans"/>
                <a:sym typeface="Gill Sans"/>
              </a:defRPr>
            </a:lvl4pPr>
            <a:lvl5pPr lvl="4" marR="0" rtl="0" algn="l">
              <a:lnSpc>
                <a:spcPct val="100000"/>
              </a:lnSpc>
              <a:spcBef>
                <a:spcPts val="750"/>
              </a:spcBef>
              <a:spcAft>
                <a:spcPts val="0"/>
              </a:spcAft>
              <a:buClr>
                <a:schemeClr val="accent2"/>
              </a:buClr>
              <a:buSzPts val="1500"/>
              <a:buFont typeface="Arial"/>
              <a:buNone/>
              <a:defRPr b="0" i="0" sz="1500" u="none" cap="none" strike="noStrike">
                <a:solidFill>
                  <a:srgbClr val="262626"/>
                </a:solidFill>
                <a:latin typeface="Gill Sans"/>
                <a:ea typeface="Gill Sans"/>
                <a:cs typeface="Gill Sans"/>
                <a:sym typeface="Gill Sans"/>
              </a:defRPr>
            </a:lvl5pPr>
            <a:lvl6pPr lvl="5" marR="0" rtl="0" algn="l">
              <a:lnSpc>
                <a:spcPct val="100000"/>
              </a:lnSpc>
              <a:spcBef>
                <a:spcPts val="750"/>
              </a:spcBef>
              <a:spcAft>
                <a:spcPts val="0"/>
              </a:spcAft>
              <a:buClr>
                <a:schemeClr val="accent2"/>
              </a:buClr>
              <a:buSzPts val="1500"/>
              <a:buFont typeface="Arial"/>
              <a:buNone/>
              <a:defRPr b="0" i="0" sz="1500" u="none" cap="none" strike="noStrike">
                <a:solidFill>
                  <a:schemeClr val="dk1"/>
                </a:solidFill>
                <a:latin typeface="Gill Sans"/>
                <a:ea typeface="Gill Sans"/>
                <a:cs typeface="Gill Sans"/>
                <a:sym typeface="Gill Sans"/>
              </a:defRPr>
            </a:lvl6pPr>
            <a:lvl7pPr lvl="6" marR="0" rtl="0" algn="l">
              <a:lnSpc>
                <a:spcPct val="100000"/>
              </a:lnSpc>
              <a:spcBef>
                <a:spcPts val="750"/>
              </a:spcBef>
              <a:spcAft>
                <a:spcPts val="0"/>
              </a:spcAft>
              <a:buClr>
                <a:schemeClr val="accent2"/>
              </a:buClr>
              <a:buSzPts val="1500"/>
              <a:buFont typeface="Arial"/>
              <a:buNone/>
              <a:defRPr b="0" i="0" sz="1500" u="none" cap="none" strike="noStrike">
                <a:solidFill>
                  <a:schemeClr val="dk1"/>
                </a:solidFill>
                <a:latin typeface="Gill Sans"/>
                <a:ea typeface="Gill Sans"/>
                <a:cs typeface="Gill Sans"/>
                <a:sym typeface="Gill Sans"/>
              </a:defRPr>
            </a:lvl7pPr>
            <a:lvl8pPr lvl="7" marR="0" rtl="0" algn="l">
              <a:lnSpc>
                <a:spcPct val="100000"/>
              </a:lnSpc>
              <a:spcBef>
                <a:spcPts val="750"/>
              </a:spcBef>
              <a:spcAft>
                <a:spcPts val="0"/>
              </a:spcAft>
              <a:buClr>
                <a:schemeClr val="accent2"/>
              </a:buClr>
              <a:buSzPts val="1500"/>
              <a:buFont typeface="Arial"/>
              <a:buNone/>
              <a:defRPr b="0" i="0" sz="1500" u="none" cap="none" strike="noStrike">
                <a:solidFill>
                  <a:schemeClr val="dk1"/>
                </a:solidFill>
                <a:latin typeface="Gill Sans"/>
                <a:ea typeface="Gill Sans"/>
                <a:cs typeface="Gill Sans"/>
                <a:sym typeface="Gill Sans"/>
              </a:defRPr>
            </a:lvl8pPr>
            <a:lvl9pPr lvl="8" marR="0" rtl="0" algn="l">
              <a:lnSpc>
                <a:spcPct val="100000"/>
              </a:lnSpc>
              <a:spcBef>
                <a:spcPts val="750"/>
              </a:spcBef>
              <a:spcAft>
                <a:spcPts val="0"/>
              </a:spcAft>
              <a:buClr>
                <a:schemeClr val="accent2"/>
              </a:buClr>
              <a:buSzPts val="1500"/>
              <a:buFont typeface="Arial"/>
              <a:buNone/>
              <a:defRPr b="0" i="0" sz="1500" u="none" cap="none" strike="noStrike">
                <a:solidFill>
                  <a:schemeClr val="dk1"/>
                </a:solidFill>
                <a:latin typeface="Gill Sans"/>
                <a:ea typeface="Gill Sans"/>
                <a:cs typeface="Gill Sans"/>
                <a:sym typeface="Gill Sans"/>
              </a:defRPr>
            </a:lvl9pPr>
          </a:lstStyle>
          <a:p/>
        </p:txBody>
      </p:sp>
      <p:sp>
        <p:nvSpPr>
          <p:cNvPr id="23" name="Google Shape;23;p4"/>
          <p:cNvSpPr txBox="1"/>
          <p:nvPr>
            <p:ph idx="1" type="body"/>
          </p:nvPr>
        </p:nvSpPr>
        <p:spPr>
          <a:xfrm>
            <a:off x="836676" y="2662439"/>
            <a:ext cx="2846070" cy="1645528"/>
          </a:xfrm>
          <a:prstGeom prst="rect">
            <a:avLst/>
          </a:prstGeom>
          <a:noFill/>
          <a:ln>
            <a:noFill/>
          </a:ln>
        </p:spPr>
        <p:txBody>
          <a:bodyPr anchorCtr="1" anchor="t" bIns="45700" lIns="91425" spcFirstLastPara="1" rIns="91425" wrap="square" tIns="45700">
            <a:noAutofit/>
          </a:bodyPr>
          <a:lstStyle>
            <a:lvl1pPr indent="-228600" lvl="0" marL="457200" algn="ctr">
              <a:lnSpc>
                <a:spcPct val="100000"/>
              </a:lnSpc>
              <a:spcBef>
                <a:spcPts val="750"/>
              </a:spcBef>
              <a:spcAft>
                <a:spcPts val="0"/>
              </a:spcAft>
              <a:buSzPts val="1125"/>
              <a:buNone/>
              <a:defRPr sz="1125">
                <a:solidFill>
                  <a:schemeClr val="dk1"/>
                </a:solidFill>
              </a:defRPr>
            </a:lvl1pPr>
            <a:lvl2pPr indent="-228600" lvl="1" marL="914400" algn="l">
              <a:lnSpc>
                <a:spcPct val="100000"/>
              </a:lnSpc>
              <a:spcBef>
                <a:spcPts val="750"/>
              </a:spcBef>
              <a:spcAft>
                <a:spcPts val="0"/>
              </a:spcAft>
              <a:buSzPts val="1050"/>
              <a:buNone/>
              <a:defRPr sz="1050"/>
            </a:lvl2pPr>
            <a:lvl3pPr indent="-228600" lvl="2" marL="1371600" algn="l">
              <a:lnSpc>
                <a:spcPct val="100000"/>
              </a:lnSpc>
              <a:spcBef>
                <a:spcPts val="750"/>
              </a:spcBef>
              <a:spcAft>
                <a:spcPts val="0"/>
              </a:spcAft>
              <a:buSzPts val="900"/>
              <a:buNone/>
              <a:defRPr sz="900"/>
            </a:lvl3pPr>
            <a:lvl4pPr indent="-228600" lvl="3" marL="1828800" algn="l">
              <a:lnSpc>
                <a:spcPct val="100000"/>
              </a:lnSpc>
              <a:spcBef>
                <a:spcPts val="750"/>
              </a:spcBef>
              <a:spcAft>
                <a:spcPts val="0"/>
              </a:spcAft>
              <a:buSzPts val="750"/>
              <a:buNone/>
              <a:defRPr sz="750"/>
            </a:lvl4pPr>
            <a:lvl5pPr indent="-228600" lvl="4" marL="2286000" algn="l">
              <a:lnSpc>
                <a:spcPct val="100000"/>
              </a:lnSpc>
              <a:spcBef>
                <a:spcPts val="750"/>
              </a:spcBef>
              <a:spcAft>
                <a:spcPts val="0"/>
              </a:spcAft>
              <a:buSzPts val="750"/>
              <a:buNone/>
              <a:defRPr sz="750"/>
            </a:lvl5pPr>
            <a:lvl6pPr indent="-228600" lvl="5" marL="2743200" algn="l">
              <a:lnSpc>
                <a:spcPct val="100000"/>
              </a:lnSpc>
              <a:spcBef>
                <a:spcPts val="750"/>
              </a:spcBef>
              <a:spcAft>
                <a:spcPts val="0"/>
              </a:spcAft>
              <a:buSzPts val="750"/>
              <a:buNone/>
              <a:defRPr sz="750"/>
            </a:lvl6pPr>
            <a:lvl7pPr indent="-228600" lvl="6" marL="3200400" algn="l">
              <a:lnSpc>
                <a:spcPct val="100000"/>
              </a:lnSpc>
              <a:spcBef>
                <a:spcPts val="750"/>
              </a:spcBef>
              <a:spcAft>
                <a:spcPts val="0"/>
              </a:spcAft>
              <a:buSzPts val="750"/>
              <a:buNone/>
              <a:defRPr sz="750"/>
            </a:lvl7pPr>
            <a:lvl8pPr indent="-228600" lvl="7" marL="3657600" algn="l">
              <a:lnSpc>
                <a:spcPct val="100000"/>
              </a:lnSpc>
              <a:spcBef>
                <a:spcPts val="750"/>
              </a:spcBef>
              <a:spcAft>
                <a:spcPts val="0"/>
              </a:spcAft>
              <a:buSzPts val="750"/>
              <a:buNone/>
              <a:defRPr sz="750"/>
            </a:lvl8pPr>
            <a:lvl9pPr indent="-228600" lvl="8" marL="4114800" algn="l">
              <a:lnSpc>
                <a:spcPct val="100000"/>
              </a:lnSpc>
              <a:spcBef>
                <a:spcPts val="750"/>
              </a:spcBef>
              <a:spcAft>
                <a:spcPts val="0"/>
              </a:spcAft>
              <a:buSzPts val="750"/>
              <a:buNone/>
              <a:defRPr sz="750"/>
            </a:lvl9pPr>
          </a:lstStyle>
          <a:p/>
        </p:txBody>
      </p:sp>
      <p:sp>
        <p:nvSpPr>
          <p:cNvPr id="24" name="Google Shape;24;p4"/>
          <p:cNvSpPr txBox="1"/>
          <p:nvPr>
            <p:ph idx="10" type="dt"/>
          </p:nvPr>
        </p:nvSpPr>
        <p:spPr>
          <a:xfrm>
            <a:off x="5866072" y="4679112"/>
            <a:ext cx="2065310" cy="24297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1" type="ftr"/>
          </p:nvPr>
        </p:nvSpPr>
        <p:spPr>
          <a:xfrm>
            <a:off x="603504" y="4677156"/>
            <a:ext cx="3843598" cy="24003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p:nvPr>
            <p:ph idx="12" type="sldNum"/>
          </p:nvPr>
        </p:nvSpPr>
        <p:spPr>
          <a:xfrm>
            <a:off x="8069192" y="4663440"/>
            <a:ext cx="274320" cy="27432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r">
              <a:lnSpc>
                <a:spcPct val="100000"/>
              </a:lnSpc>
              <a:spcBef>
                <a:spcPts val="0"/>
              </a:spcBef>
              <a:spcAft>
                <a:spcPts val="0"/>
              </a:spcAft>
              <a:buSzPts val="800"/>
              <a:buNone/>
              <a:defRPr/>
            </a:lvl1pPr>
            <a:lvl2pPr indent="0" lvl="1" marL="0" algn="r">
              <a:lnSpc>
                <a:spcPct val="100000"/>
              </a:lnSpc>
              <a:spcBef>
                <a:spcPts val="0"/>
              </a:spcBef>
              <a:spcAft>
                <a:spcPts val="0"/>
              </a:spcAft>
              <a:buSzPts val="800"/>
              <a:buNone/>
              <a:defRPr/>
            </a:lvl2pPr>
            <a:lvl3pPr indent="0" lvl="2" marL="0" algn="r">
              <a:lnSpc>
                <a:spcPct val="100000"/>
              </a:lnSpc>
              <a:spcBef>
                <a:spcPts val="0"/>
              </a:spcBef>
              <a:spcAft>
                <a:spcPts val="0"/>
              </a:spcAft>
              <a:buSzPts val="800"/>
              <a:buNone/>
              <a:defRPr/>
            </a:lvl3pPr>
            <a:lvl4pPr indent="0" lvl="3" marL="0" algn="r">
              <a:lnSpc>
                <a:spcPct val="100000"/>
              </a:lnSpc>
              <a:spcBef>
                <a:spcPts val="0"/>
              </a:spcBef>
              <a:spcAft>
                <a:spcPts val="0"/>
              </a:spcAft>
              <a:buSzPts val="800"/>
              <a:buNone/>
              <a:defRPr/>
            </a:lvl4pPr>
            <a:lvl5pPr indent="0" lvl="4" marL="0" algn="r">
              <a:lnSpc>
                <a:spcPct val="100000"/>
              </a:lnSpc>
              <a:spcBef>
                <a:spcPts val="0"/>
              </a:spcBef>
              <a:spcAft>
                <a:spcPts val="0"/>
              </a:spcAft>
              <a:buSzPts val="800"/>
              <a:buNone/>
              <a:defRPr/>
            </a:lvl5pPr>
            <a:lvl6pPr indent="0" lvl="5" marL="0" algn="r">
              <a:lnSpc>
                <a:spcPct val="100000"/>
              </a:lnSpc>
              <a:spcBef>
                <a:spcPts val="0"/>
              </a:spcBef>
              <a:spcAft>
                <a:spcPts val="0"/>
              </a:spcAft>
              <a:buSzPts val="800"/>
              <a:buNone/>
              <a:defRPr/>
            </a:lvl6pPr>
            <a:lvl7pPr indent="0" lvl="6" marL="0" algn="r">
              <a:lnSpc>
                <a:spcPct val="100000"/>
              </a:lnSpc>
              <a:spcBef>
                <a:spcPts val="0"/>
              </a:spcBef>
              <a:spcAft>
                <a:spcPts val="0"/>
              </a:spcAft>
              <a:buSzPts val="800"/>
              <a:buNone/>
              <a:defRPr/>
            </a:lvl7pPr>
            <a:lvl8pPr indent="0" lvl="7" marL="0" algn="r">
              <a:lnSpc>
                <a:spcPct val="100000"/>
              </a:lnSpc>
              <a:spcBef>
                <a:spcPts val="0"/>
              </a:spcBef>
              <a:spcAft>
                <a:spcPts val="0"/>
              </a:spcAft>
              <a:buSzPts val="800"/>
              <a:buNone/>
              <a:defRPr/>
            </a:lvl8pPr>
            <a:lvl9pPr indent="0" lvl="8" marL="0" algn="r">
              <a:lnSpc>
                <a:spcPct val="100000"/>
              </a:lnSpc>
              <a:spcBef>
                <a:spcPts val="0"/>
              </a:spcBef>
              <a:spcAft>
                <a:spcPts val="0"/>
              </a:spcAft>
              <a:buSzPts val="8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0A96C1"/>
        </a:solidFill>
      </p:bgPr>
    </p:bg>
    <p:spTree>
      <p:nvGrpSpPr>
        <p:cNvPr id="322" name="Shape 322"/>
        <p:cNvGrpSpPr/>
        <p:nvPr/>
      </p:nvGrpSpPr>
      <p:grpSpPr>
        <a:xfrm>
          <a:off x="0" y="0"/>
          <a:ext cx="0" cy="0"/>
          <a:chOff x="0" y="0"/>
          <a:chExt cx="0" cy="0"/>
        </a:xfrm>
      </p:grpSpPr>
      <p:pic>
        <p:nvPicPr>
          <p:cNvPr id="323" name="Google Shape;323;p33"/>
          <p:cNvPicPr preferRelativeResize="0"/>
          <p:nvPr/>
        </p:nvPicPr>
        <p:blipFill rotWithShape="1">
          <a:blip r:embed="rId2">
            <a:alphaModFix amt="6000"/>
          </a:blip>
          <a:srcRect b="1662" l="0" r="0" t="1653"/>
          <a:stretch/>
        </p:blipFill>
        <p:spPr>
          <a:xfrm>
            <a:off x="4189875" y="367350"/>
            <a:ext cx="5818901" cy="5626149"/>
          </a:xfrm>
          <a:prstGeom prst="rect">
            <a:avLst/>
          </a:prstGeom>
          <a:noFill/>
          <a:ln>
            <a:noFill/>
          </a:ln>
        </p:spPr>
      </p:pic>
      <p:grpSp>
        <p:nvGrpSpPr>
          <p:cNvPr id="324" name="Google Shape;324;p33"/>
          <p:cNvGrpSpPr/>
          <p:nvPr/>
        </p:nvGrpSpPr>
        <p:grpSpPr>
          <a:xfrm>
            <a:off x="146769" y="3406"/>
            <a:ext cx="1233215" cy="1384535"/>
            <a:chOff x="146769" y="3406"/>
            <a:chExt cx="1233215" cy="1384535"/>
          </a:xfrm>
        </p:grpSpPr>
        <p:grpSp>
          <p:nvGrpSpPr>
            <p:cNvPr id="325" name="Google Shape;325;p33"/>
            <p:cNvGrpSpPr/>
            <p:nvPr/>
          </p:nvGrpSpPr>
          <p:grpSpPr>
            <a:xfrm>
              <a:off x="1063183" y="3406"/>
              <a:ext cx="316800" cy="688513"/>
              <a:chOff x="1063183" y="3406"/>
              <a:chExt cx="316800" cy="688513"/>
            </a:xfrm>
          </p:grpSpPr>
          <p:sp>
            <p:nvSpPr>
              <p:cNvPr id="326" name="Google Shape;326;p3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33"/>
            <p:cNvGrpSpPr/>
            <p:nvPr/>
          </p:nvGrpSpPr>
          <p:grpSpPr>
            <a:xfrm>
              <a:off x="604976" y="3406"/>
              <a:ext cx="316800" cy="1036524"/>
              <a:chOff x="604976" y="3406"/>
              <a:chExt cx="316800" cy="1036524"/>
            </a:xfrm>
          </p:grpSpPr>
          <p:sp>
            <p:nvSpPr>
              <p:cNvPr id="329" name="Google Shape;329;p3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33"/>
            <p:cNvGrpSpPr/>
            <p:nvPr/>
          </p:nvGrpSpPr>
          <p:grpSpPr>
            <a:xfrm>
              <a:off x="146769" y="3406"/>
              <a:ext cx="316800" cy="1384535"/>
              <a:chOff x="146769" y="3406"/>
              <a:chExt cx="316800" cy="1384535"/>
            </a:xfrm>
          </p:grpSpPr>
          <p:sp>
            <p:nvSpPr>
              <p:cNvPr id="333" name="Google Shape;333;p3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7" name="Google Shape;337;p3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Font typeface="Nunito"/>
              <a:buNone/>
              <a:defRPr sz="3600">
                <a:solidFill>
                  <a:schemeClr val="lt1"/>
                </a:solidFill>
                <a:latin typeface="Nunito"/>
                <a:ea typeface="Nunito"/>
                <a:cs typeface="Nunito"/>
                <a:sym typeface="Nunito"/>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38" name="Google Shape;338;p3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_HEADER_1_1">
    <p:bg>
      <p:bgPr>
        <a:solidFill>
          <a:srgbClr val="404823"/>
        </a:solidFill>
      </p:bgPr>
    </p:bg>
    <p:spTree>
      <p:nvGrpSpPr>
        <p:cNvPr id="339" name="Shape 339"/>
        <p:cNvGrpSpPr/>
        <p:nvPr/>
      </p:nvGrpSpPr>
      <p:grpSpPr>
        <a:xfrm>
          <a:off x="0" y="0"/>
          <a:ext cx="0" cy="0"/>
          <a:chOff x="0" y="0"/>
          <a:chExt cx="0" cy="0"/>
        </a:xfrm>
      </p:grpSpPr>
      <p:pic>
        <p:nvPicPr>
          <p:cNvPr id="340" name="Google Shape;340;p34"/>
          <p:cNvPicPr preferRelativeResize="0"/>
          <p:nvPr/>
        </p:nvPicPr>
        <p:blipFill rotWithShape="1">
          <a:blip r:embed="rId2">
            <a:alphaModFix amt="6000"/>
          </a:blip>
          <a:srcRect b="1662" l="0" r="0" t="1653"/>
          <a:stretch/>
        </p:blipFill>
        <p:spPr>
          <a:xfrm>
            <a:off x="4189875" y="367350"/>
            <a:ext cx="5818901" cy="5626149"/>
          </a:xfrm>
          <a:prstGeom prst="rect">
            <a:avLst/>
          </a:prstGeom>
          <a:noFill/>
          <a:ln>
            <a:noFill/>
          </a:ln>
        </p:spPr>
      </p:pic>
      <p:grpSp>
        <p:nvGrpSpPr>
          <p:cNvPr id="341" name="Google Shape;341;p34"/>
          <p:cNvGrpSpPr/>
          <p:nvPr/>
        </p:nvGrpSpPr>
        <p:grpSpPr>
          <a:xfrm>
            <a:off x="146769" y="3406"/>
            <a:ext cx="1233215" cy="1384535"/>
            <a:chOff x="146769" y="3406"/>
            <a:chExt cx="1233215" cy="1384535"/>
          </a:xfrm>
        </p:grpSpPr>
        <p:grpSp>
          <p:nvGrpSpPr>
            <p:cNvPr id="342" name="Google Shape;342;p34"/>
            <p:cNvGrpSpPr/>
            <p:nvPr/>
          </p:nvGrpSpPr>
          <p:grpSpPr>
            <a:xfrm>
              <a:off x="1063183" y="3406"/>
              <a:ext cx="316800" cy="688513"/>
              <a:chOff x="1063183" y="3406"/>
              <a:chExt cx="316800" cy="688513"/>
            </a:xfrm>
          </p:grpSpPr>
          <p:sp>
            <p:nvSpPr>
              <p:cNvPr id="343" name="Google Shape;343;p34"/>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4"/>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 name="Google Shape;345;p34"/>
            <p:cNvGrpSpPr/>
            <p:nvPr/>
          </p:nvGrpSpPr>
          <p:grpSpPr>
            <a:xfrm>
              <a:off x="604976" y="3406"/>
              <a:ext cx="316800" cy="1036524"/>
              <a:chOff x="604976" y="3406"/>
              <a:chExt cx="316800" cy="1036524"/>
            </a:xfrm>
          </p:grpSpPr>
          <p:sp>
            <p:nvSpPr>
              <p:cNvPr id="346" name="Google Shape;346;p34"/>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4"/>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4"/>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34"/>
            <p:cNvGrpSpPr/>
            <p:nvPr/>
          </p:nvGrpSpPr>
          <p:grpSpPr>
            <a:xfrm>
              <a:off x="146769" y="3406"/>
              <a:ext cx="316800" cy="1384535"/>
              <a:chOff x="146769" y="3406"/>
              <a:chExt cx="316800" cy="1384535"/>
            </a:xfrm>
          </p:grpSpPr>
          <p:sp>
            <p:nvSpPr>
              <p:cNvPr id="350" name="Google Shape;350;p34"/>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4"/>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4"/>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4"/>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4" name="Google Shape;354;p34"/>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Font typeface="Nunito"/>
              <a:buNone/>
              <a:defRPr sz="3600">
                <a:solidFill>
                  <a:schemeClr val="lt1"/>
                </a:solidFill>
                <a:latin typeface="Nunito"/>
                <a:ea typeface="Nunito"/>
                <a:cs typeface="Nunito"/>
                <a:sym typeface="Nunito"/>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55" name="Google Shape;355;p3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rgbClr val="F2F2F2"/>
            </a:gs>
            <a:gs pos="100000">
              <a:srgbClr val="F3F3F3"/>
            </a:gs>
          </a:gsLst>
          <a:lin ang="5400012" scaled="0"/>
        </a:gradFill>
      </p:bgPr>
    </p:bg>
    <p:spTree>
      <p:nvGrpSpPr>
        <p:cNvPr id="356" name="Shape 356"/>
        <p:cNvGrpSpPr/>
        <p:nvPr/>
      </p:nvGrpSpPr>
      <p:grpSpPr>
        <a:xfrm>
          <a:off x="0" y="0"/>
          <a:ext cx="0" cy="0"/>
          <a:chOff x="0" y="0"/>
          <a:chExt cx="0" cy="0"/>
        </a:xfrm>
      </p:grpSpPr>
      <p:sp>
        <p:nvSpPr>
          <p:cNvPr id="357" name="Google Shape;357;p35"/>
          <p:cNvSpPr txBox="1"/>
          <p:nvPr>
            <p:ph type="title"/>
          </p:nvPr>
        </p:nvSpPr>
        <p:spPr>
          <a:xfrm>
            <a:off x="597670" y="4461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101F3C"/>
              </a:buClr>
              <a:buSzPts val="1800"/>
              <a:buFont typeface="Nunito"/>
              <a:buNone/>
              <a:defRPr sz="1800">
                <a:solidFill>
                  <a:srgbClr val="101F3C"/>
                </a:solidFill>
                <a:latin typeface="Nunito"/>
                <a:ea typeface="Nunito"/>
                <a:cs typeface="Nunito"/>
                <a:sym typeface="Nuni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8" name="Google Shape;358;p35"/>
          <p:cNvSpPr txBox="1"/>
          <p:nvPr>
            <p:ph idx="1" type="body"/>
          </p:nvPr>
        </p:nvSpPr>
        <p:spPr>
          <a:xfrm>
            <a:off x="597672" y="1484625"/>
            <a:ext cx="38337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rgbClr val="101F3C"/>
              </a:buClr>
              <a:buSzPts val="1300"/>
              <a:buChar char="●"/>
              <a:defRPr>
                <a:solidFill>
                  <a:srgbClr val="101F3C"/>
                </a:solidFill>
              </a:defRPr>
            </a:lvl1pPr>
            <a:lvl2pPr indent="-298450" lvl="1" marL="914400" rtl="0">
              <a:spcBef>
                <a:spcPts val="0"/>
              </a:spcBef>
              <a:spcAft>
                <a:spcPts val="0"/>
              </a:spcAft>
              <a:buClr>
                <a:srgbClr val="101F3C"/>
              </a:buClr>
              <a:buSzPts val="1100"/>
              <a:buChar char="○"/>
              <a:defRPr>
                <a:solidFill>
                  <a:srgbClr val="101F3C"/>
                </a:solidFill>
              </a:defRPr>
            </a:lvl2pPr>
            <a:lvl3pPr indent="-298450" lvl="2" marL="1371600" rtl="0">
              <a:spcBef>
                <a:spcPts val="0"/>
              </a:spcBef>
              <a:spcAft>
                <a:spcPts val="0"/>
              </a:spcAft>
              <a:buClr>
                <a:srgbClr val="101F3C"/>
              </a:buClr>
              <a:buSzPts val="1100"/>
              <a:buChar char="■"/>
              <a:defRPr>
                <a:solidFill>
                  <a:srgbClr val="101F3C"/>
                </a:solidFill>
              </a:defRPr>
            </a:lvl3pPr>
            <a:lvl4pPr indent="-298450" lvl="3" marL="1828800" rtl="0">
              <a:spcBef>
                <a:spcPts val="0"/>
              </a:spcBef>
              <a:spcAft>
                <a:spcPts val="0"/>
              </a:spcAft>
              <a:buClr>
                <a:srgbClr val="101F3C"/>
              </a:buClr>
              <a:buSzPts val="1100"/>
              <a:buChar char="●"/>
              <a:defRPr>
                <a:solidFill>
                  <a:srgbClr val="101F3C"/>
                </a:solidFill>
              </a:defRPr>
            </a:lvl4pPr>
            <a:lvl5pPr indent="-298450" lvl="4" marL="2286000" rtl="0">
              <a:spcBef>
                <a:spcPts val="0"/>
              </a:spcBef>
              <a:spcAft>
                <a:spcPts val="0"/>
              </a:spcAft>
              <a:buClr>
                <a:srgbClr val="101F3C"/>
              </a:buClr>
              <a:buSzPts val="1100"/>
              <a:buChar char="○"/>
              <a:defRPr>
                <a:solidFill>
                  <a:srgbClr val="101F3C"/>
                </a:solidFill>
              </a:defRPr>
            </a:lvl5pPr>
            <a:lvl6pPr indent="-298450" lvl="5" marL="2743200" rtl="0">
              <a:spcBef>
                <a:spcPts val="0"/>
              </a:spcBef>
              <a:spcAft>
                <a:spcPts val="0"/>
              </a:spcAft>
              <a:buClr>
                <a:srgbClr val="101F3C"/>
              </a:buClr>
              <a:buSzPts val="1100"/>
              <a:buChar char="■"/>
              <a:defRPr>
                <a:solidFill>
                  <a:srgbClr val="101F3C"/>
                </a:solidFill>
              </a:defRPr>
            </a:lvl6pPr>
            <a:lvl7pPr indent="-298450" lvl="6" marL="3200400" rtl="0">
              <a:spcBef>
                <a:spcPts val="0"/>
              </a:spcBef>
              <a:spcAft>
                <a:spcPts val="0"/>
              </a:spcAft>
              <a:buClr>
                <a:srgbClr val="101F3C"/>
              </a:buClr>
              <a:buSzPts val="1100"/>
              <a:buChar char="●"/>
              <a:defRPr>
                <a:solidFill>
                  <a:srgbClr val="101F3C"/>
                </a:solidFill>
              </a:defRPr>
            </a:lvl7pPr>
            <a:lvl8pPr indent="-298450" lvl="7" marL="3657600" rtl="0">
              <a:spcBef>
                <a:spcPts val="0"/>
              </a:spcBef>
              <a:spcAft>
                <a:spcPts val="0"/>
              </a:spcAft>
              <a:buClr>
                <a:srgbClr val="101F3C"/>
              </a:buClr>
              <a:buSzPts val="1100"/>
              <a:buChar char="○"/>
              <a:defRPr>
                <a:solidFill>
                  <a:srgbClr val="101F3C"/>
                </a:solidFill>
              </a:defRPr>
            </a:lvl8pPr>
            <a:lvl9pPr indent="-298450" lvl="8" marL="4114800" rtl="0">
              <a:spcBef>
                <a:spcPts val="0"/>
              </a:spcBef>
              <a:spcAft>
                <a:spcPts val="0"/>
              </a:spcAft>
              <a:buClr>
                <a:srgbClr val="101F3C"/>
              </a:buClr>
              <a:buSzPts val="1100"/>
              <a:buChar char="■"/>
              <a:defRPr>
                <a:solidFill>
                  <a:srgbClr val="101F3C"/>
                </a:solidFill>
              </a:defRPr>
            </a:lvl9pPr>
          </a:lstStyle>
          <a:p/>
        </p:txBody>
      </p:sp>
      <p:sp>
        <p:nvSpPr>
          <p:cNvPr id="359" name="Google Shape;359;p3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60" name="Google Shape;360;p35"/>
          <p:cNvSpPr txBox="1"/>
          <p:nvPr>
            <p:ph idx="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61" name="Google Shape;361;p35"/>
          <p:cNvSpPr/>
          <p:nvPr/>
        </p:nvSpPr>
        <p:spPr>
          <a:xfrm rot="-8648181">
            <a:off x="8076739" y="303034"/>
            <a:ext cx="625236" cy="625412"/>
          </a:xfrm>
          <a:prstGeom prst="ellipse">
            <a:avLst/>
          </a:prstGeom>
          <a:solidFill>
            <a:srgbClr val="FFFFFF">
              <a:alpha val="16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2" name="Google Shape;362;p35"/>
          <p:cNvPicPr preferRelativeResize="0"/>
          <p:nvPr/>
        </p:nvPicPr>
        <p:blipFill rotWithShape="1">
          <a:blip r:embed="rId2">
            <a:alphaModFix/>
          </a:blip>
          <a:srcRect b="1802" l="0" r="0" t="1793"/>
          <a:stretch/>
        </p:blipFill>
        <p:spPr>
          <a:xfrm>
            <a:off x="4342275" y="367350"/>
            <a:ext cx="4954126" cy="4776150"/>
          </a:xfrm>
          <a:prstGeom prst="rect">
            <a:avLst/>
          </a:prstGeom>
          <a:noFill/>
          <a:ln>
            <a:noFill/>
          </a:ln>
        </p:spPr>
      </p:pic>
      <p:sp>
        <p:nvSpPr>
          <p:cNvPr id="363" name="Google Shape;363;p35"/>
          <p:cNvSpPr/>
          <p:nvPr/>
        </p:nvSpPr>
        <p:spPr>
          <a:xfrm>
            <a:off x="487841" y="618539"/>
            <a:ext cx="102300" cy="102300"/>
          </a:xfrm>
          <a:prstGeom prst="ellipse">
            <a:avLst/>
          </a:prstGeom>
          <a:noFill/>
          <a:ln cap="flat" cmpd="sng" w="38100">
            <a:solidFill>
              <a:srgbClr val="FA510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TITLE_AND_BODY_2">
    <p:bg>
      <p:bgPr>
        <a:gradFill>
          <a:gsLst>
            <a:gs pos="0">
              <a:srgbClr val="F2F2F2"/>
            </a:gs>
            <a:gs pos="100000">
              <a:srgbClr val="F3F3F3"/>
            </a:gs>
          </a:gsLst>
          <a:lin ang="5400012" scaled="0"/>
        </a:gradFill>
      </p:bgPr>
    </p:bg>
    <p:spTree>
      <p:nvGrpSpPr>
        <p:cNvPr id="364" name="Shape 364"/>
        <p:cNvGrpSpPr/>
        <p:nvPr/>
      </p:nvGrpSpPr>
      <p:grpSpPr>
        <a:xfrm>
          <a:off x="0" y="0"/>
          <a:ext cx="0" cy="0"/>
          <a:chOff x="0" y="0"/>
          <a:chExt cx="0" cy="0"/>
        </a:xfrm>
      </p:grpSpPr>
      <p:sp>
        <p:nvSpPr>
          <p:cNvPr id="365" name="Google Shape;365;p3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66" name="Google Shape;366;p36"/>
          <p:cNvSpPr txBox="1"/>
          <p:nvPr>
            <p:ph idx="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67" name="Google Shape;367;p36"/>
          <p:cNvSpPr/>
          <p:nvPr/>
        </p:nvSpPr>
        <p:spPr>
          <a:xfrm rot="-8648181">
            <a:off x="8076739" y="303034"/>
            <a:ext cx="625236" cy="625412"/>
          </a:xfrm>
          <a:prstGeom prst="ellipse">
            <a:avLst/>
          </a:prstGeom>
          <a:solidFill>
            <a:srgbClr val="FFFFFF">
              <a:alpha val="16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pic>
        <p:nvPicPr>
          <p:cNvPr id="368" name="Google Shape;368;p36"/>
          <p:cNvPicPr preferRelativeResize="0"/>
          <p:nvPr/>
        </p:nvPicPr>
        <p:blipFill rotWithShape="1">
          <a:blip r:embed="rId2">
            <a:alphaModFix/>
          </a:blip>
          <a:srcRect b="1802" l="0" r="0" t="1793"/>
          <a:stretch/>
        </p:blipFill>
        <p:spPr>
          <a:xfrm>
            <a:off x="4266075" y="367350"/>
            <a:ext cx="4954126" cy="47761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AND_BODY_2_1">
    <p:bg>
      <p:bgPr>
        <a:solidFill>
          <a:srgbClr val="FA510F"/>
        </a:solidFill>
      </p:bgPr>
    </p:bg>
    <p:spTree>
      <p:nvGrpSpPr>
        <p:cNvPr id="369" name="Shape 369"/>
        <p:cNvGrpSpPr/>
        <p:nvPr/>
      </p:nvGrpSpPr>
      <p:grpSpPr>
        <a:xfrm>
          <a:off x="0" y="0"/>
          <a:ext cx="0" cy="0"/>
          <a:chOff x="0" y="0"/>
          <a:chExt cx="0" cy="0"/>
        </a:xfrm>
      </p:grpSpPr>
      <p:sp>
        <p:nvSpPr>
          <p:cNvPr id="370" name="Google Shape;370;p3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71" name="Google Shape;371;p37"/>
          <p:cNvSpPr txBox="1"/>
          <p:nvPr>
            <p:ph idx="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72" name="Google Shape;372;p37"/>
          <p:cNvSpPr/>
          <p:nvPr/>
        </p:nvSpPr>
        <p:spPr>
          <a:xfrm rot="-8648181">
            <a:off x="8076739" y="303034"/>
            <a:ext cx="625236" cy="625412"/>
          </a:xfrm>
          <a:prstGeom prst="ellipse">
            <a:avLst/>
          </a:prstGeom>
          <a:solidFill>
            <a:srgbClr val="FFFFFF">
              <a:alpha val="16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pic>
        <p:nvPicPr>
          <p:cNvPr id="373" name="Google Shape;373;p37"/>
          <p:cNvPicPr preferRelativeResize="0"/>
          <p:nvPr/>
        </p:nvPicPr>
        <p:blipFill>
          <a:blip r:embed="rId2">
            <a:alphaModFix amt="39000"/>
          </a:blip>
          <a:stretch>
            <a:fillRect/>
          </a:stretch>
        </p:blipFill>
        <p:spPr>
          <a:xfrm>
            <a:off x="4492075" y="228600"/>
            <a:ext cx="5393275" cy="5393275"/>
          </a:xfrm>
          <a:prstGeom prst="rect">
            <a:avLst/>
          </a:prstGeom>
          <a:noFill/>
          <a:ln>
            <a:noFill/>
          </a:ln>
        </p:spPr>
      </p:pic>
      <p:sp>
        <p:nvSpPr>
          <p:cNvPr id="374" name="Google Shape;374;p37"/>
          <p:cNvSpPr txBox="1"/>
          <p:nvPr>
            <p:ph type="title"/>
          </p:nvPr>
        </p:nvSpPr>
        <p:spPr>
          <a:xfrm>
            <a:off x="526425" y="487675"/>
            <a:ext cx="5857800" cy="405600"/>
          </a:xfrm>
          <a:prstGeom prst="rect">
            <a:avLst/>
          </a:prstGeom>
        </p:spPr>
        <p:txBody>
          <a:bodyPr anchorCtr="0" anchor="t" bIns="91425" lIns="91425" spcFirstLastPara="1" rIns="91425" wrap="square" tIns="91425">
            <a:normAutofit fontScale="90000"/>
          </a:bodyPr>
          <a:lstStyle>
            <a:lvl1pPr lvl="0" rtl="0">
              <a:spcBef>
                <a:spcPts val="0"/>
              </a:spcBef>
              <a:spcAft>
                <a:spcPts val="0"/>
              </a:spcAft>
              <a:buClr>
                <a:srgbClr val="FFFFFF"/>
              </a:buClr>
              <a:buSzPct val="175000"/>
              <a:buNone/>
              <a:defRPr sz="1600">
                <a:solidFill>
                  <a:srgbClr val="FFFFFF"/>
                </a:solidFill>
              </a:defRPr>
            </a:lvl1pPr>
            <a:lvl2pPr lvl="1" rtl="0">
              <a:spcBef>
                <a:spcPts val="0"/>
              </a:spcBef>
              <a:spcAft>
                <a:spcPts val="0"/>
              </a:spcAft>
              <a:buSzPct val="175000"/>
              <a:buNone/>
              <a:defRPr sz="1600"/>
            </a:lvl2pPr>
            <a:lvl3pPr lvl="2" rtl="0">
              <a:spcBef>
                <a:spcPts val="0"/>
              </a:spcBef>
              <a:spcAft>
                <a:spcPts val="0"/>
              </a:spcAft>
              <a:buSzPct val="175000"/>
              <a:buNone/>
              <a:defRPr sz="1600"/>
            </a:lvl3pPr>
            <a:lvl4pPr lvl="3" rtl="0">
              <a:spcBef>
                <a:spcPts val="0"/>
              </a:spcBef>
              <a:spcAft>
                <a:spcPts val="0"/>
              </a:spcAft>
              <a:buSzPct val="175000"/>
              <a:buNone/>
              <a:defRPr sz="1600"/>
            </a:lvl4pPr>
            <a:lvl5pPr lvl="4" rtl="0">
              <a:spcBef>
                <a:spcPts val="0"/>
              </a:spcBef>
              <a:spcAft>
                <a:spcPts val="0"/>
              </a:spcAft>
              <a:buSzPct val="175000"/>
              <a:buNone/>
              <a:defRPr sz="1600"/>
            </a:lvl5pPr>
            <a:lvl6pPr lvl="5" rtl="0">
              <a:spcBef>
                <a:spcPts val="0"/>
              </a:spcBef>
              <a:spcAft>
                <a:spcPts val="0"/>
              </a:spcAft>
              <a:buSzPct val="175000"/>
              <a:buNone/>
              <a:defRPr sz="1600"/>
            </a:lvl6pPr>
            <a:lvl7pPr lvl="6" rtl="0">
              <a:spcBef>
                <a:spcPts val="0"/>
              </a:spcBef>
              <a:spcAft>
                <a:spcPts val="0"/>
              </a:spcAft>
              <a:buSzPct val="175000"/>
              <a:buNone/>
              <a:defRPr sz="1600"/>
            </a:lvl7pPr>
            <a:lvl8pPr lvl="7" rtl="0">
              <a:spcBef>
                <a:spcPts val="0"/>
              </a:spcBef>
              <a:spcAft>
                <a:spcPts val="0"/>
              </a:spcAft>
              <a:buSzPct val="175000"/>
              <a:buNone/>
              <a:defRPr sz="1600"/>
            </a:lvl8pPr>
            <a:lvl9pPr lvl="8" rtl="0">
              <a:spcBef>
                <a:spcPts val="0"/>
              </a:spcBef>
              <a:spcAft>
                <a:spcPts val="0"/>
              </a:spcAft>
              <a:buSzPct val="175000"/>
              <a:buNone/>
              <a:defRPr sz="16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rgbClr val="F2F2F2"/>
            </a:gs>
            <a:gs pos="100000">
              <a:srgbClr val="F3F3F3"/>
            </a:gs>
          </a:gsLst>
          <a:lin ang="5400012" scaled="0"/>
        </a:gradFill>
      </p:bgPr>
    </p:bg>
    <p:spTree>
      <p:nvGrpSpPr>
        <p:cNvPr id="375" name="Shape 375"/>
        <p:cNvGrpSpPr/>
        <p:nvPr/>
      </p:nvGrpSpPr>
      <p:grpSpPr>
        <a:xfrm>
          <a:off x="0" y="0"/>
          <a:ext cx="0" cy="0"/>
          <a:chOff x="0" y="0"/>
          <a:chExt cx="0" cy="0"/>
        </a:xfrm>
      </p:grpSpPr>
      <p:pic>
        <p:nvPicPr>
          <p:cNvPr id="376" name="Google Shape;376;p38"/>
          <p:cNvPicPr preferRelativeResize="0"/>
          <p:nvPr/>
        </p:nvPicPr>
        <p:blipFill rotWithShape="1">
          <a:blip r:embed="rId2">
            <a:alphaModFix amt="26000"/>
          </a:blip>
          <a:srcRect b="16275" l="0" r="14864" t="1649"/>
          <a:stretch/>
        </p:blipFill>
        <p:spPr>
          <a:xfrm>
            <a:off x="4189875" y="367350"/>
            <a:ext cx="4954126" cy="4776150"/>
          </a:xfrm>
          <a:prstGeom prst="rect">
            <a:avLst/>
          </a:prstGeom>
          <a:noFill/>
          <a:ln>
            <a:noFill/>
          </a:ln>
        </p:spPr>
      </p:pic>
      <p:sp>
        <p:nvSpPr>
          <p:cNvPr id="377" name="Google Shape;377;p3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A96C1"/>
              </a:buClr>
              <a:buSzPts val="2800"/>
              <a:buFont typeface="Nunito"/>
              <a:buNone/>
              <a:defRPr>
                <a:solidFill>
                  <a:srgbClr val="0A96C1"/>
                </a:solidFill>
                <a:latin typeface="Nunito"/>
                <a:ea typeface="Nunito"/>
                <a:cs typeface="Nunito"/>
                <a:sym typeface="Nunito"/>
              </a:defRPr>
            </a:lvl1pPr>
            <a:lvl2pPr lvl="1" rtl="0">
              <a:spcBef>
                <a:spcPts val="0"/>
              </a:spcBef>
              <a:spcAft>
                <a:spcPts val="0"/>
              </a:spcAft>
              <a:buSzPts val="2800"/>
              <a:buFont typeface="Nunito"/>
              <a:buNone/>
              <a:defRPr>
                <a:latin typeface="Nunito"/>
                <a:ea typeface="Nunito"/>
                <a:cs typeface="Nunito"/>
                <a:sym typeface="Nunito"/>
              </a:defRPr>
            </a:lvl2pPr>
            <a:lvl3pPr lvl="2" rtl="0">
              <a:spcBef>
                <a:spcPts val="0"/>
              </a:spcBef>
              <a:spcAft>
                <a:spcPts val="0"/>
              </a:spcAft>
              <a:buSzPts val="2800"/>
              <a:buFont typeface="Nunito"/>
              <a:buNone/>
              <a:defRPr>
                <a:latin typeface="Nunito"/>
                <a:ea typeface="Nunito"/>
                <a:cs typeface="Nunito"/>
                <a:sym typeface="Nunito"/>
              </a:defRPr>
            </a:lvl3pPr>
            <a:lvl4pPr lvl="3" rtl="0">
              <a:spcBef>
                <a:spcPts val="0"/>
              </a:spcBef>
              <a:spcAft>
                <a:spcPts val="0"/>
              </a:spcAft>
              <a:buSzPts val="2800"/>
              <a:buFont typeface="Nunito"/>
              <a:buNone/>
              <a:defRPr>
                <a:latin typeface="Nunito"/>
                <a:ea typeface="Nunito"/>
                <a:cs typeface="Nunito"/>
                <a:sym typeface="Nunito"/>
              </a:defRPr>
            </a:lvl4pPr>
            <a:lvl5pPr lvl="4" rtl="0">
              <a:spcBef>
                <a:spcPts val="0"/>
              </a:spcBef>
              <a:spcAft>
                <a:spcPts val="0"/>
              </a:spcAft>
              <a:buSzPts val="2800"/>
              <a:buFont typeface="Nunito"/>
              <a:buNone/>
              <a:defRPr>
                <a:latin typeface="Nunito"/>
                <a:ea typeface="Nunito"/>
                <a:cs typeface="Nunito"/>
                <a:sym typeface="Nunito"/>
              </a:defRPr>
            </a:lvl5pPr>
            <a:lvl6pPr lvl="5" rtl="0">
              <a:spcBef>
                <a:spcPts val="0"/>
              </a:spcBef>
              <a:spcAft>
                <a:spcPts val="0"/>
              </a:spcAft>
              <a:buSzPts val="2800"/>
              <a:buFont typeface="Nunito"/>
              <a:buNone/>
              <a:defRPr>
                <a:latin typeface="Nunito"/>
                <a:ea typeface="Nunito"/>
                <a:cs typeface="Nunito"/>
                <a:sym typeface="Nunito"/>
              </a:defRPr>
            </a:lvl6pPr>
            <a:lvl7pPr lvl="6" rtl="0">
              <a:spcBef>
                <a:spcPts val="0"/>
              </a:spcBef>
              <a:spcAft>
                <a:spcPts val="0"/>
              </a:spcAft>
              <a:buSzPts val="2800"/>
              <a:buFont typeface="Nunito"/>
              <a:buNone/>
              <a:defRPr>
                <a:latin typeface="Nunito"/>
                <a:ea typeface="Nunito"/>
                <a:cs typeface="Nunito"/>
                <a:sym typeface="Nunito"/>
              </a:defRPr>
            </a:lvl7pPr>
            <a:lvl8pPr lvl="7" rtl="0">
              <a:spcBef>
                <a:spcPts val="0"/>
              </a:spcBef>
              <a:spcAft>
                <a:spcPts val="0"/>
              </a:spcAft>
              <a:buSzPts val="2800"/>
              <a:buFont typeface="Nunito"/>
              <a:buNone/>
              <a:defRPr>
                <a:latin typeface="Nunito"/>
                <a:ea typeface="Nunito"/>
                <a:cs typeface="Nunito"/>
                <a:sym typeface="Nunito"/>
              </a:defRPr>
            </a:lvl8pPr>
            <a:lvl9pPr lvl="8" rtl="0">
              <a:spcBef>
                <a:spcPts val="0"/>
              </a:spcBef>
              <a:spcAft>
                <a:spcPts val="0"/>
              </a:spcAft>
              <a:buSzPts val="2800"/>
              <a:buFont typeface="Nunito"/>
              <a:buNone/>
              <a:defRPr>
                <a:latin typeface="Nunito"/>
                <a:ea typeface="Nunito"/>
                <a:cs typeface="Nunito"/>
                <a:sym typeface="Nunito"/>
              </a:defRPr>
            </a:lvl9pPr>
          </a:lstStyle>
          <a:p/>
        </p:txBody>
      </p:sp>
      <p:sp>
        <p:nvSpPr>
          <p:cNvPr id="378" name="Google Shape;378;p38"/>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rgbClr val="101F3C"/>
              </a:buClr>
              <a:buSzPts val="1300"/>
              <a:buChar char="●"/>
              <a:defRPr>
                <a:solidFill>
                  <a:srgbClr val="101F3C"/>
                </a:solidFill>
              </a:defRPr>
            </a:lvl1pPr>
            <a:lvl2pPr indent="-298450" lvl="1" marL="914400" rtl="0">
              <a:spcBef>
                <a:spcPts val="0"/>
              </a:spcBef>
              <a:spcAft>
                <a:spcPts val="0"/>
              </a:spcAft>
              <a:buClr>
                <a:srgbClr val="101F3C"/>
              </a:buClr>
              <a:buSzPts val="1100"/>
              <a:buChar char="○"/>
              <a:defRPr>
                <a:solidFill>
                  <a:srgbClr val="101F3C"/>
                </a:solidFill>
              </a:defRPr>
            </a:lvl2pPr>
            <a:lvl3pPr indent="-298450" lvl="2" marL="1371600" rtl="0">
              <a:spcBef>
                <a:spcPts val="0"/>
              </a:spcBef>
              <a:spcAft>
                <a:spcPts val="0"/>
              </a:spcAft>
              <a:buClr>
                <a:srgbClr val="101F3C"/>
              </a:buClr>
              <a:buSzPts val="1100"/>
              <a:buChar char="■"/>
              <a:defRPr>
                <a:solidFill>
                  <a:srgbClr val="101F3C"/>
                </a:solidFill>
              </a:defRPr>
            </a:lvl3pPr>
            <a:lvl4pPr indent="-298450" lvl="3" marL="1828800" rtl="0">
              <a:spcBef>
                <a:spcPts val="0"/>
              </a:spcBef>
              <a:spcAft>
                <a:spcPts val="0"/>
              </a:spcAft>
              <a:buClr>
                <a:srgbClr val="101F3C"/>
              </a:buClr>
              <a:buSzPts val="1100"/>
              <a:buChar char="●"/>
              <a:defRPr>
                <a:solidFill>
                  <a:srgbClr val="101F3C"/>
                </a:solidFill>
              </a:defRPr>
            </a:lvl4pPr>
            <a:lvl5pPr indent="-298450" lvl="4" marL="2286000" rtl="0">
              <a:spcBef>
                <a:spcPts val="0"/>
              </a:spcBef>
              <a:spcAft>
                <a:spcPts val="0"/>
              </a:spcAft>
              <a:buClr>
                <a:srgbClr val="101F3C"/>
              </a:buClr>
              <a:buSzPts val="1100"/>
              <a:buChar char="○"/>
              <a:defRPr>
                <a:solidFill>
                  <a:srgbClr val="101F3C"/>
                </a:solidFill>
              </a:defRPr>
            </a:lvl5pPr>
            <a:lvl6pPr indent="-298450" lvl="5" marL="2743200" rtl="0">
              <a:spcBef>
                <a:spcPts val="0"/>
              </a:spcBef>
              <a:spcAft>
                <a:spcPts val="0"/>
              </a:spcAft>
              <a:buClr>
                <a:srgbClr val="101F3C"/>
              </a:buClr>
              <a:buSzPts val="1100"/>
              <a:buChar char="■"/>
              <a:defRPr>
                <a:solidFill>
                  <a:srgbClr val="101F3C"/>
                </a:solidFill>
              </a:defRPr>
            </a:lvl6pPr>
            <a:lvl7pPr indent="-298450" lvl="6" marL="3200400" rtl="0">
              <a:spcBef>
                <a:spcPts val="0"/>
              </a:spcBef>
              <a:spcAft>
                <a:spcPts val="0"/>
              </a:spcAft>
              <a:buClr>
                <a:srgbClr val="101F3C"/>
              </a:buClr>
              <a:buSzPts val="1100"/>
              <a:buChar char="●"/>
              <a:defRPr>
                <a:solidFill>
                  <a:srgbClr val="101F3C"/>
                </a:solidFill>
              </a:defRPr>
            </a:lvl7pPr>
            <a:lvl8pPr indent="-298450" lvl="7" marL="3657600" rtl="0">
              <a:spcBef>
                <a:spcPts val="0"/>
              </a:spcBef>
              <a:spcAft>
                <a:spcPts val="0"/>
              </a:spcAft>
              <a:buClr>
                <a:srgbClr val="101F3C"/>
              </a:buClr>
              <a:buSzPts val="1100"/>
              <a:buChar char="○"/>
              <a:defRPr>
                <a:solidFill>
                  <a:srgbClr val="101F3C"/>
                </a:solidFill>
              </a:defRPr>
            </a:lvl8pPr>
            <a:lvl9pPr indent="-298450" lvl="8" marL="4114800" rtl="0">
              <a:spcBef>
                <a:spcPts val="0"/>
              </a:spcBef>
              <a:spcAft>
                <a:spcPts val="0"/>
              </a:spcAft>
              <a:buClr>
                <a:srgbClr val="101F3C"/>
              </a:buClr>
              <a:buSzPts val="1100"/>
              <a:buChar char="■"/>
              <a:defRPr>
                <a:solidFill>
                  <a:srgbClr val="101F3C"/>
                </a:solidFill>
              </a:defRPr>
            </a:lvl9pPr>
          </a:lstStyle>
          <a:p/>
        </p:txBody>
      </p:sp>
      <p:sp>
        <p:nvSpPr>
          <p:cNvPr id="379" name="Google Shape;379;p38"/>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rgbClr val="101F3C"/>
              </a:buClr>
              <a:buSzPts val="1300"/>
              <a:buChar char="●"/>
              <a:defRPr>
                <a:solidFill>
                  <a:srgbClr val="101F3C"/>
                </a:solidFill>
              </a:defRPr>
            </a:lvl1pPr>
            <a:lvl2pPr indent="-298450" lvl="1" marL="914400" rtl="0">
              <a:spcBef>
                <a:spcPts val="0"/>
              </a:spcBef>
              <a:spcAft>
                <a:spcPts val="0"/>
              </a:spcAft>
              <a:buClr>
                <a:srgbClr val="101F3C"/>
              </a:buClr>
              <a:buSzPts val="1100"/>
              <a:buChar char="○"/>
              <a:defRPr>
                <a:solidFill>
                  <a:srgbClr val="101F3C"/>
                </a:solidFill>
              </a:defRPr>
            </a:lvl2pPr>
            <a:lvl3pPr indent="-298450" lvl="2" marL="1371600" rtl="0">
              <a:spcBef>
                <a:spcPts val="0"/>
              </a:spcBef>
              <a:spcAft>
                <a:spcPts val="0"/>
              </a:spcAft>
              <a:buClr>
                <a:srgbClr val="101F3C"/>
              </a:buClr>
              <a:buSzPts val="1100"/>
              <a:buChar char="■"/>
              <a:defRPr>
                <a:solidFill>
                  <a:srgbClr val="101F3C"/>
                </a:solidFill>
              </a:defRPr>
            </a:lvl3pPr>
            <a:lvl4pPr indent="-298450" lvl="3" marL="1828800" rtl="0">
              <a:spcBef>
                <a:spcPts val="0"/>
              </a:spcBef>
              <a:spcAft>
                <a:spcPts val="0"/>
              </a:spcAft>
              <a:buClr>
                <a:srgbClr val="101F3C"/>
              </a:buClr>
              <a:buSzPts val="1100"/>
              <a:buChar char="●"/>
              <a:defRPr>
                <a:solidFill>
                  <a:srgbClr val="101F3C"/>
                </a:solidFill>
              </a:defRPr>
            </a:lvl4pPr>
            <a:lvl5pPr indent="-298450" lvl="4" marL="2286000" rtl="0">
              <a:spcBef>
                <a:spcPts val="0"/>
              </a:spcBef>
              <a:spcAft>
                <a:spcPts val="0"/>
              </a:spcAft>
              <a:buClr>
                <a:srgbClr val="101F3C"/>
              </a:buClr>
              <a:buSzPts val="1100"/>
              <a:buChar char="○"/>
              <a:defRPr>
                <a:solidFill>
                  <a:srgbClr val="101F3C"/>
                </a:solidFill>
              </a:defRPr>
            </a:lvl5pPr>
            <a:lvl6pPr indent="-298450" lvl="5" marL="2743200" rtl="0">
              <a:spcBef>
                <a:spcPts val="0"/>
              </a:spcBef>
              <a:spcAft>
                <a:spcPts val="0"/>
              </a:spcAft>
              <a:buClr>
                <a:srgbClr val="101F3C"/>
              </a:buClr>
              <a:buSzPts val="1100"/>
              <a:buChar char="■"/>
              <a:defRPr>
                <a:solidFill>
                  <a:srgbClr val="101F3C"/>
                </a:solidFill>
              </a:defRPr>
            </a:lvl6pPr>
            <a:lvl7pPr indent="-298450" lvl="6" marL="3200400" rtl="0">
              <a:spcBef>
                <a:spcPts val="0"/>
              </a:spcBef>
              <a:spcAft>
                <a:spcPts val="0"/>
              </a:spcAft>
              <a:buClr>
                <a:srgbClr val="101F3C"/>
              </a:buClr>
              <a:buSzPts val="1100"/>
              <a:buChar char="●"/>
              <a:defRPr>
                <a:solidFill>
                  <a:srgbClr val="101F3C"/>
                </a:solidFill>
              </a:defRPr>
            </a:lvl7pPr>
            <a:lvl8pPr indent="-298450" lvl="7" marL="3657600" rtl="0">
              <a:spcBef>
                <a:spcPts val="0"/>
              </a:spcBef>
              <a:spcAft>
                <a:spcPts val="0"/>
              </a:spcAft>
              <a:buClr>
                <a:srgbClr val="101F3C"/>
              </a:buClr>
              <a:buSzPts val="1100"/>
              <a:buChar char="○"/>
              <a:defRPr>
                <a:solidFill>
                  <a:srgbClr val="101F3C"/>
                </a:solidFill>
              </a:defRPr>
            </a:lvl8pPr>
            <a:lvl9pPr indent="-298450" lvl="8" marL="4114800" rtl="0">
              <a:spcBef>
                <a:spcPts val="0"/>
              </a:spcBef>
              <a:spcAft>
                <a:spcPts val="0"/>
              </a:spcAft>
              <a:buClr>
                <a:srgbClr val="101F3C"/>
              </a:buClr>
              <a:buSzPts val="1100"/>
              <a:buChar char="■"/>
              <a:defRPr>
                <a:solidFill>
                  <a:srgbClr val="101F3C"/>
                </a:solidFill>
              </a:defRPr>
            </a:lvl9pPr>
          </a:lstStyle>
          <a:p/>
        </p:txBody>
      </p:sp>
      <p:sp>
        <p:nvSpPr>
          <p:cNvPr id="380" name="Google Shape;380;p3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1" name="Google Shape;381;p38"/>
          <p:cNvSpPr/>
          <p:nvPr/>
        </p:nvSpPr>
        <p:spPr>
          <a:xfrm>
            <a:off x="1124473" y="837981"/>
            <a:ext cx="149400" cy="149400"/>
          </a:xfrm>
          <a:prstGeom prst="ellipse">
            <a:avLst/>
          </a:prstGeom>
          <a:noFill/>
          <a:ln cap="flat" cmpd="sng" w="38100">
            <a:solidFill>
              <a:srgbClr val="FA510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gradFill>
          <a:gsLst>
            <a:gs pos="0">
              <a:srgbClr val="F2F2F2"/>
            </a:gs>
            <a:gs pos="100000">
              <a:srgbClr val="F3F3F3"/>
            </a:gs>
          </a:gsLst>
          <a:lin ang="5400012" scaled="0"/>
        </a:gradFill>
      </p:bgPr>
    </p:bg>
    <p:spTree>
      <p:nvGrpSpPr>
        <p:cNvPr id="382" name="Shape 382"/>
        <p:cNvGrpSpPr/>
        <p:nvPr/>
      </p:nvGrpSpPr>
      <p:grpSpPr>
        <a:xfrm>
          <a:off x="0" y="0"/>
          <a:ext cx="0" cy="0"/>
          <a:chOff x="0" y="0"/>
          <a:chExt cx="0" cy="0"/>
        </a:xfrm>
      </p:grpSpPr>
      <p:sp>
        <p:nvSpPr>
          <p:cNvPr id="383" name="Google Shape;383;p3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404823"/>
              </a:buClr>
              <a:buSzPts val="2800"/>
              <a:buFont typeface="Nunito"/>
              <a:buNone/>
              <a:defRPr>
                <a:solidFill>
                  <a:srgbClr val="404823"/>
                </a:solidFill>
                <a:latin typeface="Nunito"/>
                <a:ea typeface="Nunito"/>
                <a:cs typeface="Nunito"/>
                <a:sym typeface="Nuni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4" name="Google Shape;384;p39"/>
          <p:cNvSpPr txBox="1"/>
          <p:nvPr>
            <p:ph idx="1" type="body"/>
          </p:nvPr>
        </p:nvSpPr>
        <p:spPr>
          <a:xfrm>
            <a:off x="1303800" y="1990050"/>
            <a:ext cx="38337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rgbClr val="101F3C"/>
              </a:buClr>
              <a:buSzPts val="1300"/>
              <a:buChar char="●"/>
              <a:defRPr>
                <a:solidFill>
                  <a:srgbClr val="101F3C"/>
                </a:solidFill>
              </a:defRPr>
            </a:lvl1pPr>
            <a:lvl2pPr indent="-298450" lvl="1" marL="914400" rtl="0">
              <a:spcBef>
                <a:spcPts val="0"/>
              </a:spcBef>
              <a:spcAft>
                <a:spcPts val="0"/>
              </a:spcAft>
              <a:buClr>
                <a:srgbClr val="101F3C"/>
              </a:buClr>
              <a:buSzPts val="1100"/>
              <a:buChar char="○"/>
              <a:defRPr>
                <a:solidFill>
                  <a:srgbClr val="101F3C"/>
                </a:solidFill>
              </a:defRPr>
            </a:lvl2pPr>
            <a:lvl3pPr indent="-298450" lvl="2" marL="1371600" rtl="0">
              <a:spcBef>
                <a:spcPts val="0"/>
              </a:spcBef>
              <a:spcAft>
                <a:spcPts val="0"/>
              </a:spcAft>
              <a:buClr>
                <a:srgbClr val="101F3C"/>
              </a:buClr>
              <a:buSzPts val="1100"/>
              <a:buChar char="■"/>
              <a:defRPr>
                <a:solidFill>
                  <a:srgbClr val="101F3C"/>
                </a:solidFill>
              </a:defRPr>
            </a:lvl3pPr>
            <a:lvl4pPr indent="-298450" lvl="3" marL="1828800" rtl="0">
              <a:spcBef>
                <a:spcPts val="0"/>
              </a:spcBef>
              <a:spcAft>
                <a:spcPts val="0"/>
              </a:spcAft>
              <a:buClr>
                <a:srgbClr val="101F3C"/>
              </a:buClr>
              <a:buSzPts val="1100"/>
              <a:buChar char="●"/>
              <a:defRPr>
                <a:solidFill>
                  <a:srgbClr val="101F3C"/>
                </a:solidFill>
              </a:defRPr>
            </a:lvl4pPr>
            <a:lvl5pPr indent="-298450" lvl="4" marL="2286000" rtl="0">
              <a:spcBef>
                <a:spcPts val="0"/>
              </a:spcBef>
              <a:spcAft>
                <a:spcPts val="0"/>
              </a:spcAft>
              <a:buClr>
                <a:srgbClr val="101F3C"/>
              </a:buClr>
              <a:buSzPts val="1100"/>
              <a:buChar char="○"/>
              <a:defRPr>
                <a:solidFill>
                  <a:srgbClr val="101F3C"/>
                </a:solidFill>
              </a:defRPr>
            </a:lvl5pPr>
            <a:lvl6pPr indent="-298450" lvl="5" marL="2743200" rtl="0">
              <a:spcBef>
                <a:spcPts val="0"/>
              </a:spcBef>
              <a:spcAft>
                <a:spcPts val="0"/>
              </a:spcAft>
              <a:buClr>
                <a:srgbClr val="101F3C"/>
              </a:buClr>
              <a:buSzPts val="1100"/>
              <a:buChar char="■"/>
              <a:defRPr>
                <a:solidFill>
                  <a:srgbClr val="101F3C"/>
                </a:solidFill>
              </a:defRPr>
            </a:lvl6pPr>
            <a:lvl7pPr indent="-298450" lvl="6" marL="3200400" rtl="0">
              <a:spcBef>
                <a:spcPts val="0"/>
              </a:spcBef>
              <a:spcAft>
                <a:spcPts val="0"/>
              </a:spcAft>
              <a:buClr>
                <a:srgbClr val="101F3C"/>
              </a:buClr>
              <a:buSzPts val="1100"/>
              <a:buChar char="●"/>
              <a:defRPr>
                <a:solidFill>
                  <a:srgbClr val="101F3C"/>
                </a:solidFill>
              </a:defRPr>
            </a:lvl7pPr>
            <a:lvl8pPr indent="-298450" lvl="7" marL="3657600" rtl="0">
              <a:spcBef>
                <a:spcPts val="0"/>
              </a:spcBef>
              <a:spcAft>
                <a:spcPts val="0"/>
              </a:spcAft>
              <a:buClr>
                <a:srgbClr val="101F3C"/>
              </a:buClr>
              <a:buSzPts val="1100"/>
              <a:buChar char="○"/>
              <a:defRPr>
                <a:solidFill>
                  <a:srgbClr val="101F3C"/>
                </a:solidFill>
              </a:defRPr>
            </a:lvl8pPr>
            <a:lvl9pPr indent="-298450" lvl="8" marL="4114800" rtl="0">
              <a:spcBef>
                <a:spcPts val="0"/>
              </a:spcBef>
              <a:spcAft>
                <a:spcPts val="0"/>
              </a:spcAft>
              <a:buClr>
                <a:srgbClr val="101F3C"/>
              </a:buClr>
              <a:buSzPts val="1100"/>
              <a:buChar char="■"/>
              <a:defRPr>
                <a:solidFill>
                  <a:srgbClr val="101F3C"/>
                </a:solidFill>
              </a:defRPr>
            </a:lvl9pPr>
          </a:lstStyle>
          <a:p/>
        </p:txBody>
      </p:sp>
      <p:sp>
        <p:nvSpPr>
          <p:cNvPr id="385" name="Google Shape;385;p3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6" name="Google Shape;386;p39"/>
          <p:cNvSpPr txBox="1"/>
          <p:nvPr>
            <p:ph idx="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87" name="Google Shape;387;p39"/>
          <p:cNvSpPr/>
          <p:nvPr/>
        </p:nvSpPr>
        <p:spPr>
          <a:xfrm rot="-8648181">
            <a:off x="8076739" y="303034"/>
            <a:ext cx="625236" cy="625412"/>
          </a:xfrm>
          <a:prstGeom prst="ellipse">
            <a:avLst/>
          </a:prstGeom>
          <a:solidFill>
            <a:srgbClr val="FFFFFF">
              <a:alpha val="16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 name="Google Shape;388;p39"/>
          <p:cNvPicPr preferRelativeResize="0"/>
          <p:nvPr/>
        </p:nvPicPr>
        <p:blipFill rotWithShape="1">
          <a:blip r:embed="rId2">
            <a:alphaModFix amt="26000"/>
          </a:blip>
          <a:srcRect b="16275" l="0" r="14864" t="1649"/>
          <a:stretch/>
        </p:blipFill>
        <p:spPr>
          <a:xfrm>
            <a:off x="4189875" y="367350"/>
            <a:ext cx="4954126" cy="4776150"/>
          </a:xfrm>
          <a:prstGeom prst="rect">
            <a:avLst/>
          </a:prstGeom>
          <a:noFill/>
          <a:ln>
            <a:noFill/>
          </a:ln>
        </p:spPr>
      </p:pic>
      <p:sp>
        <p:nvSpPr>
          <p:cNvPr id="389" name="Google Shape;389;p39"/>
          <p:cNvSpPr/>
          <p:nvPr/>
        </p:nvSpPr>
        <p:spPr>
          <a:xfrm>
            <a:off x="1124473" y="837981"/>
            <a:ext cx="149400" cy="149400"/>
          </a:xfrm>
          <a:prstGeom prst="ellipse">
            <a:avLst/>
          </a:prstGeom>
          <a:noFill/>
          <a:ln cap="flat" cmpd="sng" w="38100">
            <a:solidFill>
              <a:srgbClr val="FA510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gradFill>
          <a:gsLst>
            <a:gs pos="0">
              <a:srgbClr val="F2F2F2"/>
            </a:gs>
            <a:gs pos="100000">
              <a:srgbClr val="F3F3F3"/>
            </a:gs>
          </a:gsLst>
          <a:lin ang="5400012" scaled="0"/>
        </a:gradFill>
      </p:bgPr>
    </p:bg>
    <p:spTree>
      <p:nvGrpSpPr>
        <p:cNvPr id="390" name="Shape 390"/>
        <p:cNvGrpSpPr/>
        <p:nvPr/>
      </p:nvGrpSpPr>
      <p:grpSpPr>
        <a:xfrm>
          <a:off x="0" y="0"/>
          <a:ext cx="0" cy="0"/>
          <a:chOff x="0" y="0"/>
          <a:chExt cx="0" cy="0"/>
        </a:xfrm>
      </p:grpSpPr>
      <p:pic>
        <p:nvPicPr>
          <p:cNvPr id="391" name="Google Shape;391;p40"/>
          <p:cNvPicPr preferRelativeResize="0"/>
          <p:nvPr/>
        </p:nvPicPr>
        <p:blipFill rotWithShape="1">
          <a:blip r:embed="rId2">
            <a:alphaModFix amt="26000"/>
          </a:blip>
          <a:srcRect b="16275" l="0" r="14864" t="1649"/>
          <a:stretch/>
        </p:blipFill>
        <p:spPr>
          <a:xfrm>
            <a:off x="4189875" y="367350"/>
            <a:ext cx="4954126" cy="4776150"/>
          </a:xfrm>
          <a:prstGeom prst="rect">
            <a:avLst/>
          </a:prstGeom>
          <a:noFill/>
          <a:ln>
            <a:noFill/>
          </a:ln>
        </p:spPr>
      </p:pic>
      <p:sp>
        <p:nvSpPr>
          <p:cNvPr id="392" name="Google Shape;392;p4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A510F"/>
              </a:buClr>
              <a:buSzPts val="2800"/>
              <a:buFont typeface="Nunito"/>
              <a:buNone/>
              <a:defRPr>
                <a:solidFill>
                  <a:srgbClr val="FA510F"/>
                </a:solidFill>
                <a:latin typeface="Nunito"/>
                <a:ea typeface="Nunito"/>
                <a:cs typeface="Nunito"/>
                <a:sym typeface="Nunito"/>
              </a:defRPr>
            </a:lvl1pPr>
            <a:lvl2pPr lvl="1" rtl="0">
              <a:spcBef>
                <a:spcPts val="0"/>
              </a:spcBef>
              <a:spcAft>
                <a:spcPts val="0"/>
              </a:spcAft>
              <a:buSzPts val="2800"/>
              <a:buFont typeface="Nunito"/>
              <a:buNone/>
              <a:defRPr>
                <a:latin typeface="Nunito"/>
                <a:ea typeface="Nunito"/>
                <a:cs typeface="Nunito"/>
                <a:sym typeface="Nunito"/>
              </a:defRPr>
            </a:lvl2pPr>
            <a:lvl3pPr lvl="2" rtl="0">
              <a:spcBef>
                <a:spcPts val="0"/>
              </a:spcBef>
              <a:spcAft>
                <a:spcPts val="0"/>
              </a:spcAft>
              <a:buSzPts val="2800"/>
              <a:buFont typeface="Nunito"/>
              <a:buNone/>
              <a:defRPr>
                <a:latin typeface="Nunito"/>
                <a:ea typeface="Nunito"/>
                <a:cs typeface="Nunito"/>
                <a:sym typeface="Nunito"/>
              </a:defRPr>
            </a:lvl3pPr>
            <a:lvl4pPr lvl="3" rtl="0">
              <a:spcBef>
                <a:spcPts val="0"/>
              </a:spcBef>
              <a:spcAft>
                <a:spcPts val="0"/>
              </a:spcAft>
              <a:buSzPts val="2800"/>
              <a:buFont typeface="Nunito"/>
              <a:buNone/>
              <a:defRPr>
                <a:latin typeface="Nunito"/>
                <a:ea typeface="Nunito"/>
                <a:cs typeface="Nunito"/>
                <a:sym typeface="Nunito"/>
              </a:defRPr>
            </a:lvl4pPr>
            <a:lvl5pPr lvl="4" rtl="0">
              <a:spcBef>
                <a:spcPts val="0"/>
              </a:spcBef>
              <a:spcAft>
                <a:spcPts val="0"/>
              </a:spcAft>
              <a:buSzPts val="2800"/>
              <a:buFont typeface="Nunito"/>
              <a:buNone/>
              <a:defRPr>
                <a:latin typeface="Nunito"/>
                <a:ea typeface="Nunito"/>
                <a:cs typeface="Nunito"/>
                <a:sym typeface="Nunito"/>
              </a:defRPr>
            </a:lvl5pPr>
            <a:lvl6pPr lvl="5" rtl="0">
              <a:spcBef>
                <a:spcPts val="0"/>
              </a:spcBef>
              <a:spcAft>
                <a:spcPts val="0"/>
              </a:spcAft>
              <a:buSzPts val="2800"/>
              <a:buFont typeface="Nunito"/>
              <a:buNone/>
              <a:defRPr>
                <a:latin typeface="Nunito"/>
                <a:ea typeface="Nunito"/>
                <a:cs typeface="Nunito"/>
                <a:sym typeface="Nunito"/>
              </a:defRPr>
            </a:lvl6pPr>
            <a:lvl7pPr lvl="6" rtl="0">
              <a:spcBef>
                <a:spcPts val="0"/>
              </a:spcBef>
              <a:spcAft>
                <a:spcPts val="0"/>
              </a:spcAft>
              <a:buSzPts val="2800"/>
              <a:buFont typeface="Nunito"/>
              <a:buNone/>
              <a:defRPr>
                <a:latin typeface="Nunito"/>
                <a:ea typeface="Nunito"/>
                <a:cs typeface="Nunito"/>
                <a:sym typeface="Nunito"/>
              </a:defRPr>
            </a:lvl7pPr>
            <a:lvl8pPr lvl="7" rtl="0">
              <a:spcBef>
                <a:spcPts val="0"/>
              </a:spcBef>
              <a:spcAft>
                <a:spcPts val="0"/>
              </a:spcAft>
              <a:buSzPts val="2800"/>
              <a:buFont typeface="Nunito"/>
              <a:buNone/>
              <a:defRPr>
                <a:latin typeface="Nunito"/>
                <a:ea typeface="Nunito"/>
                <a:cs typeface="Nunito"/>
                <a:sym typeface="Nunito"/>
              </a:defRPr>
            </a:lvl8pPr>
            <a:lvl9pPr lvl="8" rtl="0">
              <a:spcBef>
                <a:spcPts val="0"/>
              </a:spcBef>
              <a:spcAft>
                <a:spcPts val="0"/>
              </a:spcAft>
              <a:buSzPts val="2800"/>
              <a:buFont typeface="Nunito"/>
              <a:buNone/>
              <a:defRPr>
                <a:latin typeface="Nunito"/>
                <a:ea typeface="Nunito"/>
                <a:cs typeface="Nunito"/>
                <a:sym typeface="Nunito"/>
              </a:defRPr>
            </a:lvl9pPr>
          </a:lstStyle>
          <a:p/>
        </p:txBody>
      </p:sp>
      <p:sp>
        <p:nvSpPr>
          <p:cNvPr id="393" name="Google Shape;393;p40"/>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rgbClr val="101F3C"/>
              </a:buClr>
              <a:buSzPts val="1300"/>
              <a:buChar char="●"/>
              <a:defRPr>
                <a:solidFill>
                  <a:srgbClr val="101F3C"/>
                </a:solidFill>
              </a:defRPr>
            </a:lvl1pPr>
            <a:lvl2pPr indent="-298450" lvl="1" marL="914400" rtl="0">
              <a:spcBef>
                <a:spcPts val="0"/>
              </a:spcBef>
              <a:spcAft>
                <a:spcPts val="0"/>
              </a:spcAft>
              <a:buClr>
                <a:srgbClr val="101F3C"/>
              </a:buClr>
              <a:buSzPts val="1100"/>
              <a:buChar char="○"/>
              <a:defRPr>
                <a:solidFill>
                  <a:srgbClr val="101F3C"/>
                </a:solidFill>
              </a:defRPr>
            </a:lvl2pPr>
            <a:lvl3pPr indent="-298450" lvl="2" marL="1371600" rtl="0">
              <a:spcBef>
                <a:spcPts val="0"/>
              </a:spcBef>
              <a:spcAft>
                <a:spcPts val="0"/>
              </a:spcAft>
              <a:buClr>
                <a:srgbClr val="101F3C"/>
              </a:buClr>
              <a:buSzPts val="1100"/>
              <a:buChar char="■"/>
              <a:defRPr>
                <a:solidFill>
                  <a:srgbClr val="101F3C"/>
                </a:solidFill>
              </a:defRPr>
            </a:lvl3pPr>
            <a:lvl4pPr indent="-298450" lvl="3" marL="1828800" rtl="0">
              <a:spcBef>
                <a:spcPts val="0"/>
              </a:spcBef>
              <a:spcAft>
                <a:spcPts val="0"/>
              </a:spcAft>
              <a:buClr>
                <a:srgbClr val="101F3C"/>
              </a:buClr>
              <a:buSzPts val="1100"/>
              <a:buChar char="●"/>
              <a:defRPr>
                <a:solidFill>
                  <a:srgbClr val="101F3C"/>
                </a:solidFill>
              </a:defRPr>
            </a:lvl4pPr>
            <a:lvl5pPr indent="-298450" lvl="4" marL="2286000" rtl="0">
              <a:spcBef>
                <a:spcPts val="0"/>
              </a:spcBef>
              <a:spcAft>
                <a:spcPts val="0"/>
              </a:spcAft>
              <a:buClr>
                <a:srgbClr val="101F3C"/>
              </a:buClr>
              <a:buSzPts val="1100"/>
              <a:buChar char="○"/>
              <a:defRPr>
                <a:solidFill>
                  <a:srgbClr val="101F3C"/>
                </a:solidFill>
              </a:defRPr>
            </a:lvl5pPr>
            <a:lvl6pPr indent="-298450" lvl="5" marL="2743200" rtl="0">
              <a:spcBef>
                <a:spcPts val="0"/>
              </a:spcBef>
              <a:spcAft>
                <a:spcPts val="0"/>
              </a:spcAft>
              <a:buClr>
                <a:srgbClr val="101F3C"/>
              </a:buClr>
              <a:buSzPts val="1100"/>
              <a:buChar char="■"/>
              <a:defRPr>
                <a:solidFill>
                  <a:srgbClr val="101F3C"/>
                </a:solidFill>
              </a:defRPr>
            </a:lvl6pPr>
            <a:lvl7pPr indent="-298450" lvl="6" marL="3200400" rtl="0">
              <a:spcBef>
                <a:spcPts val="0"/>
              </a:spcBef>
              <a:spcAft>
                <a:spcPts val="0"/>
              </a:spcAft>
              <a:buClr>
                <a:srgbClr val="101F3C"/>
              </a:buClr>
              <a:buSzPts val="1100"/>
              <a:buChar char="●"/>
              <a:defRPr>
                <a:solidFill>
                  <a:srgbClr val="101F3C"/>
                </a:solidFill>
              </a:defRPr>
            </a:lvl7pPr>
            <a:lvl8pPr indent="-298450" lvl="7" marL="3657600" rtl="0">
              <a:spcBef>
                <a:spcPts val="0"/>
              </a:spcBef>
              <a:spcAft>
                <a:spcPts val="0"/>
              </a:spcAft>
              <a:buClr>
                <a:srgbClr val="101F3C"/>
              </a:buClr>
              <a:buSzPts val="1100"/>
              <a:buChar char="○"/>
              <a:defRPr>
                <a:solidFill>
                  <a:srgbClr val="101F3C"/>
                </a:solidFill>
              </a:defRPr>
            </a:lvl8pPr>
            <a:lvl9pPr indent="-298450" lvl="8" marL="4114800" rtl="0">
              <a:spcBef>
                <a:spcPts val="0"/>
              </a:spcBef>
              <a:spcAft>
                <a:spcPts val="0"/>
              </a:spcAft>
              <a:buClr>
                <a:srgbClr val="101F3C"/>
              </a:buClr>
              <a:buSzPts val="1100"/>
              <a:buChar char="■"/>
              <a:defRPr>
                <a:solidFill>
                  <a:srgbClr val="101F3C"/>
                </a:solidFill>
              </a:defRPr>
            </a:lvl9pPr>
          </a:lstStyle>
          <a:p/>
        </p:txBody>
      </p:sp>
      <p:sp>
        <p:nvSpPr>
          <p:cNvPr id="394" name="Google Shape;394;p40"/>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rgbClr val="101F3C"/>
              </a:buClr>
              <a:buSzPts val="1300"/>
              <a:buChar char="●"/>
              <a:defRPr>
                <a:solidFill>
                  <a:srgbClr val="101F3C"/>
                </a:solidFill>
              </a:defRPr>
            </a:lvl1pPr>
            <a:lvl2pPr indent="-298450" lvl="1" marL="914400" rtl="0">
              <a:spcBef>
                <a:spcPts val="0"/>
              </a:spcBef>
              <a:spcAft>
                <a:spcPts val="0"/>
              </a:spcAft>
              <a:buClr>
                <a:srgbClr val="101F3C"/>
              </a:buClr>
              <a:buSzPts val="1100"/>
              <a:buChar char="○"/>
              <a:defRPr>
                <a:solidFill>
                  <a:srgbClr val="101F3C"/>
                </a:solidFill>
              </a:defRPr>
            </a:lvl2pPr>
            <a:lvl3pPr indent="-298450" lvl="2" marL="1371600" rtl="0">
              <a:spcBef>
                <a:spcPts val="0"/>
              </a:spcBef>
              <a:spcAft>
                <a:spcPts val="0"/>
              </a:spcAft>
              <a:buClr>
                <a:srgbClr val="101F3C"/>
              </a:buClr>
              <a:buSzPts val="1100"/>
              <a:buChar char="■"/>
              <a:defRPr>
                <a:solidFill>
                  <a:srgbClr val="101F3C"/>
                </a:solidFill>
              </a:defRPr>
            </a:lvl3pPr>
            <a:lvl4pPr indent="-298450" lvl="3" marL="1828800" rtl="0">
              <a:spcBef>
                <a:spcPts val="0"/>
              </a:spcBef>
              <a:spcAft>
                <a:spcPts val="0"/>
              </a:spcAft>
              <a:buClr>
                <a:srgbClr val="101F3C"/>
              </a:buClr>
              <a:buSzPts val="1100"/>
              <a:buChar char="●"/>
              <a:defRPr>
                <a:solidFill>
                  <a:srgbClr val="101F3C"/>
                </a:solidFill>
              </a:defRPr>
            </a:lvl4pPr>
            <a:lvl5pPr indent="-298450" lvl="4" marL="2286000" rtl="0">
              <a:spcBef>
                <a:spcPts val="0"/>
              </a:spcBef>
              <a:spcAft>
                <a:spcPts val="0"/>
              </a:spcAft>
              <a:buClr>
                <a:srgbClr val="101F3C"/>
              </a:buClr>
              <a:buSzPts val="1100"/>
              <a:buChar char="○"/>
              <a:defRPr>
                <a:solidFill>
                  <a:srgbClr val="101F3C"/>
                </a:solidFill>
              </a:defRPr>
            </a:lvl5pPr>
            <a:lvl6pPr indent="-298450" lvl="5" marL="2743200" rtl="0">
              <a:spcBef>
                <a:spcPts val="0"/>
              </a:spcBef>
              <a:spcAft>
                <a:spcPts val="0"/>
              </a:spcAft>
              <a:buClr>
                <a:srgbClr val="101F3C"/>
              </a:buClr>
              <a:buSzPts val="1100"/>
              <a:buChar char="■"/>
              <a:defRPr>
                <a:solidFill>
                  <a:srgbClr val="101F3C"/>
                </a:solidFill>
              </a:defRPr>
            </a:lvl6pPr>
            <a:lvl7pPr indent="-298450" lvl="6" marL="3200400" rtl="0">
              <a:spcBef>
                <a:spcPts val="0"/>
              </a:spcBef>
              <a:spcAft>
                <a:spcPts val="0"/>
              </a:spcAft>
              <a:buClr>
                <a:srgbClr val="101F3C"/>
              </a:buClr>
              <a:buSzPts val="1100"/>
              <a:buChar char="●"/>
              <a:defRPr>
                <a:solidFill>
                  <a:srgbClr val="101F3C"/>
                </a:solidFill>
              </a:defRPr>
            </a:lvl7pPr>
            <a:lvl8pPr indent="-298450" lvl="7" marL="3657600" rtl="0">
              <a:spcBef>
                <a:spcPts val="0"/>
              </a:spcBef>
              <a:spcAft>
                <a:spcPts val="0"/>
              </a:spcAft>
              <a:buClr>
                <a:srgbClr val="101F3C"/>
              </a:buClr>
              <a:buSzPts val="1100"/>
              <a:buChar char="○"/>
              <a:defRPr>
                <a:solidFill>
                  <a:srgbClr val="101F3C"/>
                </a:solidFill>
              </a:defRPr>
            </a:lvl8pPr>
            <a:lvl9pPr indent="-298450" lvl="8" marL="4114800" rtl="0">
              <a:spcBef>
                <a:spcPts val="0"/>
              </a:spcBef>
              <a:spcAft>
                <a:spcPts val="0"/>
              </a:spcAft>
              <a:buClr>
                <a:srgbClr val="101F3C"/>
              </a:buClr>
              <a:buSzPts val="1100"/>
              <a:buChar char="■"/>
              <a:defRPr>
                <a:solidFill>
                  <a:srgbClr val="101F3C"/>
                </a:solidFill>
              </a:defRPr>
            </a:lvl9pPr>
          </a:lstStyle>
          <a:p/>
        </p:txBody>
      </p:sp>
      <p:sp>
        <p:nvSpPr>
          <p:cNvPr id="395" name="Google Shape;395;p4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40"/>
          <p:cNvSpPr/>
          <p:nvPr/>
        </p:nvSpPr>
        <p:spPr>
          <a:xfrm>
            <a:off x="1124473" y="837981"/>
            <a:ext cx="149400" cy="149400"/>
          </a:xfrm>
          <a:prstGeom prst="ellipse">
            <a:avLst/>
          </a:prstGeom>
          <a:noFill/>
          <a:ln cap="flat" cmpd="sng" w="38100">
            <a:solidFill>
              <a:srgbClr val="101F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7" name="Shape 397"/>
        <p:cNvGrpSpPr/>
        <p:nvPr/>
      </p:nvGrpSpPr>
      <p:grpSpPr>
        <a:xfrm>
          <a:off x="0" y="0"/>
          <a:ext cx="0" cy="0"/>
          <a:chOff x="0" y="0"/>
          <a:chExt cx="0" cy="0"/>
        </a:xfrm>
      </p:grpSpPr>
      <p:sp>
        <p:nvSpPr>
          <p:cNvPr id="398" name="Google Shape;398;p4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Font typeface="Nunito"/>
              <a:buNone/>
              <a:defRPr>
                <a:latin typeface="Nunito"/>
                <a:ea typeface="Nunito"/>
                <a:cs typeface="Nunito"/>
                <a:sym typeface="Nuni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9" name="Google Shape;399;p4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0" name="Google Shape;400;p41"/>
          <p:cNvSpPr/>
          <p:nvPr/>
        </p:nvSpPr>
        <p:spPr>
          <a:xfrm>
            <a:off x="1124473" y="837981"/>
            <a:ext cx="149400" cy="149400"/>
          </a:xfrm>
          <a:prstGeom prst="ellipse">
            <a:avLst/>
          </a:prstGeom>
          <a:noFill/>
          <a:ln cap="flat" cmpd="sng" w="38100">
            <a:solidFill>
              <a:srgbClr val="FA510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1" name="Shape 401"/>
        <p:cNvGrpSpPr/>
        <p:nvPr/>
      </p:nvGrpSpPr>
      <p:grpSpPr>
        <a:xfrm>
          <a:off x="0" y="0"/>
          <a:ext cx="0" cy="0"/>
          <a:chOff x="0" y="0"/>
          <a:chExt cx="0" cy="0"/>
        </a:xfrm>
      </p:grpSpPr>
      <p:sp>
        <p:nvSpPr>
          <p:cNvPr id="402" name="Google Shape;402;p42"/>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Font typeface="Nunito"/>
              <a:buNone/>
              <a:defRPr>
                <a:latin typeface="Nunito"/>
                <a:ea typeface="Nunito"/>
                <a:cs typeface="Nunito"/>
                <a:sym typeface="Nunito"/>
              </a:defRPr>
            </a:lvl1pPr>
            <a:lvl2pPr lvl="1" rtl="0">
              <a:spcBef>
                <a:spcPts val="0"/>
              </a:spcBef>
              <a:spcAft>
                <a:spcPts val="0"/>
              </a:spcAft>
              <a:buSzPts val="2800"/>
              <a:buFont typeface="Nunito"/>
              <a:buNone/>
              <a:defRPr>
                <a:latin typeface="Nunito"/>
                <a:ea typeface="Nunito"/>
                <a:cs typeface="Nunito"/>
                <a:sym typeface="Nunito"/>
              </a:defRPr>
            </a:lvl2pPr>
            <a:lvl3pPr lvl="2" rtl="0">
              <a:spcBef>
                <a:spcPts val="0"/>
              </a:spcBef>
              <a:spcAft>
                <a:spcPts val="0"/>
              </a:spcAft>
              <a:buSzPts val="2800"/>
              <a:buFont typeface="Nunito"/>
              <a:buNone/>
              <a:defRPr>
                <a:latin typeface="Nunito"/>
                <a:ea typeface="Nunito"/>
                <a:cs typeface="Nunito"/>
                <a:sym typeface="Nunito"/>
              </a:defRPr>
            </a:lvl3pPr>
            <a:lvl4pPr lvl="3" rtl="0">
              <a:spcBef>
                <a:spcPts val="0"/>
              </a:spcBef>
              <a:spcAft>
                <a:spcPts val="0"/>
              </a:spcAft>
              <a:buSzPts val="2800"/>
              <a:buFont typeface="Nunito"/>
              <a:buNone/>
              <a:defRPr>
                <a:latin typeface="Nunito"/>
                <a:ea typeface="Nunito"/>
                <a:cs typeface="Nunito"/>
                <a:sym typeface="Nunito"/>
              </a:defRPr>
            </a:lvl4pPr>
            <a:lvl5pPr lvl="4" rtl="0">
              <a:spcBef>
                <a:spcPts val="0"/>
              </a:spcBef>
              <a:spcAft>
                <a:spcPts val="0"/>
              </a:spcAft>
              <a:buSzPts val="2800"/>
              <a:buFont typeface="Nunito"/>
              <a:buNone/>
              <a:defRPr>
                <a:latin typeface="Nunito"/>
                <a:ea typeface="Nunito"/>
                <a:cs typeface="Nunito"/>
                <a:sym typeface="Nunito"/>
              </a:defRPr>
            </a:lvl5pPr>
            <a:lvl6pPr lvl="5" rtl="0">
              <a:spcBef>
                <a:spcPts val="0"/>
              </a:spcBef>
              <a:spcAft>
                <a:spcPts val="0"/>
              </a:spcAft>
              <a:buSzPts val="2800"/>
              <a:buFont typeface="Nunito"/>
              <a:buNone/>
              <a:defRPr>
                <a:latin typeface="Nunito"/>
                <a:ea typeface="Nunito"/>
                <a:cs typeface="Nunito"/>
                <a:sym typeface="Nunito"/>
              </a:defRPr>
            </a:lvl6pPr>
            <a:lvl7pPr lvl="6" rtl="0">
              <a:spcBef>
                <a:spcPts val="0"/>
              </a:spcBef>
              <a:spcAft>
                <a:spcPts val="0"/>
              </a:spcAft>
              <a:buSzPts val="2800"/>
              <a:buFont typeface="Nunito"/>
              <a:buNone/>
              <a:defRPr>
                <a:latin typeface="Nunito"/>
                <a:ea typeface="Nunito"/>
                <a:cs typeface="Nunito"/>
                <a:sym typeface="Nunito"/>
              </a:defRPr>
            </a:lvl7pPr>
            <a:lvl8pPr lvl="7" rtl="0">
              <a:spcBef>
                <a:spcPts val="0"/>
              </a:spcBef>
              <a:spcAft>
                <a:spcPts val="0"/>
              </a:spcAft>
              <a:buSzPts val="2800"/>
              <a:buFont typeface="Nunito"/>
              <a:buNone/>
              <a:defRPr>
                <a:latin typeface="Nunito"/>
                <a:ea typeface="Nunito"/>
                <a:cs typeface="Nunito"/>
                <a:sym typeface="Nunito"/>
              </a:defRPr>
            </a:lvl8pPr>
            <a:lvl9pPr lvl="8" rtl="0">
              <a:spcBef>
                <a:spcPts val="0"/>
              </a:spcBef>
              <a:spcAft>
                <a:spcPts val="0"/>
              </a:spcAft>
              <a:buSzPts val="2800"/>
              <a:buFont typeface="Nunito"/>
              <a:buNone/>
              <a:defRPr>
                <a:latin typeface="Nunito"/>
                <a:ea typeface="Nunito"/>
                <a:cs typeface="Nunito"/>
                <a:sym typeface="Nunito"/>
              </a:defRPr>
            </a:lvl9pPr>
          </a:lstStyle>
          <a:p/>
        </p:txBody>
      </p:sp>
      <p:sp>
        <p:nvSpPr>
          <p:cNvPr id="403" name="Google Shape;403;p42"/>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04" name="Google Shape;404;p4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5" name="Google Shape;405;p42"/>
          <p:cNvSpPr/>
          <p:nvPr/>
        </p:nvSpPr>
        <p:spPr>
          <a:xfrm>
            <a:off x="1124473" y="837981"/>
            <a:ext cx="149400" cy="149400"/>
          </a:xfrm>
          <a:prstGeom prst="ellipse">
            <a:avLst/>
          </a:prstGeom>
          <a:noFill/>
          <a:ln cap="flat" cmpd="sng" w="38100">
            <a:solidFill>
              <a:srgbClr val="FA510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5"/>
          <p:cNvSpPr txBox="1"/>
          <p:nvPr>
            <p:ph type="title"/>
          </p:nvPr>
        </p:nvSpPr>
        <p:spPr>
          <a:xfrm>
            <a:off x="1673352" y="723519"/>
            <a:ext cx="5797296" cy="891540"/>
          </a:xfrm>
          <a:prstGeom prst="rect">
            <a:avLst/>
          </a:prstGeom>
          <a:solidFill>
            <a:schemeClr val="lt1"/>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1673352" y="1978534"/>
            <a:ext cx="5797296" cy="2326487"/>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750"/>
              </a:spcBef>
              <a:spcAft>
                <a:spcPts val="0"/>
              </a:spcAft>
              <a:buSzPts val="1800"/>
              <a:buChar char="•"/>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30" name="Google Shape;30;p5"/>
          <p:cNvSpPr txBox="1"/>
          <p:nvPr>
            <p:ph idx="10" type="dt"/>
          </p:nvPr>
        </p:nvSpPr>
        <p:spPr>
          <a:xfrm>
            <a:off x="5866072" y="4679112"/>
            <a:ext cx="2065310" cy="24297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1" type="ftr"/>
          </p:nvPr>
        </p:nvSpPr>
        <p:spPr>
          <a:xfrm>
            <a:off x="1200150" y="4677156"/>
            <a:ext cx="4425892" cy="24003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p:nvPr>
            <p:ph idx="12" type="sldNum"/>
          </p:nvPr>
        </p:nvSpPr>
        <p:spPr>
          <a:xfrm>
            <a:off x="8069192" y="4663440"/>
            <a:ext cx="274320" cy="27432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r">
              <a:lnSpc>
                <a:spcPct val="100000"/>
              </a:lnSpc>
              <a:spcBef>
                <a:spcPts val="0"/>
              </a:spcBef>
              <a:spcAft>
                <a:spcPts val="0"/>
              </a:spcAft>
              <a:buSzPts val="800"/>
              <a:buNone/>
              <a:defRPr/>
            </a:lvl1pPr>
            <a:lvl2pPr indent="0" lvl="1" marL="0" algn="r">
              <a:lnSpc>
                <a:spcPct val="100000"/>
              </a:lnSpc>
              <a:spcBef>
                <a:spcPts val="0"/>
              </a:spcBef>
              <a:spcAft>
                <a:spcPts val="0"/>
              </a:spcAft>
              <a:buSzPts val="800"/>
              <a:buNone/>
              <a:defRPr/>
            </a:lvl2pPr>
            <a:lvl3pPr indent="0" lvl="2" marL="0" algn="r">
              <a:lnSpc>
                <a:spcPct val="100000"/>
              </a:lnSpc>
              <a:spcBef>
                <a:spcPts val="0"/>
              </a:spcBef>
              <a:spcAft>
                <a:spcPts val="0"/>
              </a:spcAft>
              <a:buSzPts val="800"/>
              <a:buNone/>
              <a:defRPr/>
            </a:lvl3pPr>
            <a:lvl4pPr indent="0" lvl="3" marL="0" algn="r">
              <a:lnSpc>
                <a:spcPct val="100000"/>
              </a:lnSpc>
              <a:spcBef>
                <a:spcPts val="0"/>
              </a:spcBef>
              <a:spcAft>
                <a:spcPts val="0"/>
              </a:spcAft>
              <a:buSzPts val="800"/>
              <a:buNone/>
              <a:defRPr/>
            </a:lvl4pPr>
            <a:lvl5pPr indent="0" lvl="4" marL="0" algn="r">
              <a:lnSpc>
                <a:spcPct val="100000"/>
              </a:lnSpc>
              <a:spcBef>
                <a:spcPts val="0"/>
              </a:spcBef>
              <a:spcAft>
                <a:spcPts val="0"/>
              </a:spcAft>
              <a:buSzPts val="800"/>
              <a:buNone/>
              <a:defRPr/>
            </a:lvl5pPr>
            <a:lvl6pPr indent="0" lvl="5" marL="0" algn="r">
              <a:lnSpc>
                <a:spcPct val="100000"/>
              </a:lnSpc>
              <a:spcBef>
                <a:spcPts val="0"/>
              </a:spcBef>
              <a:spcAft>
                <a:spcPts val="0"/>
              </a:spcAft>
              <a:buSzPts val="800"/>
              <a:buNone/>
              <a:defRPr/>
            </a:lvl6pPr>
            <a:lvl7pPr indent="0" lvl="6" marL="0" algn="r">
              <a:lnSpc>
                <a:spcPct val="100000"/>
              </a:lnSpc>
              <a:spcBef>
                <a:spcPts val="0"/>
              </a:spcBef>
              <a:spcAft>
                <a:spcPts val="0"/>
              </a:spcAft>
              <a:buSzPts val="800"/>
              <a:buNone/>
              <a:defRPr/>
            </a:lvl7pPr>
            <a:lvl8pPr indent="0" lvl="7" marL="0" algn="r">
              <a:lnSpc>
                <a:spcPct val="100000"/>
              </a:lnSpc>
              <a:spcBef>
                <a:spcPts val="0"/>
              </a:spcBef>
              <a:spcAft>
                <a:spcPts val="0"/>
              </a:spcAft>
              <a:buSzPts val="800"/>
              <a:buNone/>
              <a:defRPr/>
            </a:lvl8pPr>
            <a:lvl9pPr indent="0" lvl="8" marL="0" algn="r">
              <a:lnSpc>
                <a:spcPct val="100000"/>
              </a:lnSpc>
              <a:spcBef>
                <a:spcPts val="0"/>
              </a:spcBef>
              <a:spcAft>
                <a:spcPts val="0"/>
              </a:spcAft>
              <a:buSzPts val="8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A510F"/>
        </a:solidFill>
      </p:bgPr>
    </p:bg>
    <p:spTree>
      <p:nvGrpSpPr>
        <p:cNvPr id="406" name="Shape 406"/>
        <p:cNvGrpSpPr/>
        <p:nvPr/>
      </p:nvGrpSpPr>
      <p:grpSpPr>
        <a:xfrm>
          <a:off x="0" y="0"/>
          <a:ext cx="0" cy="0"/>
          <a:chOff x="0" y="0"/>
          <a:chExt cx="0" cy="0"/>
        </a:xfrm>
      </p:grpSpPr>
      <p:grpSp>
        <p:nvGrpSpPr>
          <p:cNvPr id="407" name="Google Shape;407;p43"/>
          <p:cNvGrpSpPr/>
          <p:nvPr/>
        </p:nvGrpSpPr>
        <p:grpSpPr>
          <a:xfrm>
            <a:off x="6866714" y="1306"/>
            <a:ext cx="2267451" cy="2601690"/>
            <a:chOff x="6790514" y="1306"/>
            <a:chExt cx="2267451" cy="2601690"/>
          </a:xfrm>
        </p:grpSpPr>
        <p:grpSp>
          <p:nvGrpSpPr>
            <p:cNvPr id="408" name="Google Shape;408;p43"/>
            <p:cNvGrpSpPr/>
            <p:nvPr/>
          </p:nvGrpSpPr>
          <p:grpSpPr>
            <a:xfrm>
              <a:off x="7067465" y="1306"/>
              <a:ext cx="1990500" cy="1990200"/>
              <a:chOff x="7067465" y="1306"/>
              <a:chExt cx="1990500" cy="1990200"/>
            </a:xfrm>
          </p:grpSpPr>
          <p:sp>
            <p:nvSpPr>
              <p:cNvPr id="409" name="Google Shape;409;p43"/>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3"/>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3"/>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43"/>
            <p:cNvGrpSpPr/>
            <p:nvPr/>
          </p:nvGrpSpPr>
          <p:grpSpPr>
            <a:xfrm>
              <a:off x="8207126" y="1807996"/>
              <a:ext cx="795000" cy="795000"/>
              <a:chOff x="8207126" y="1807996"/>
              <a:chExt cx="795000" cy="795000"/>
            </a:xfrm>
          </p:grpSpPr>
          <p:sp>
            <p:nvSpPr>
              <p:cNvPr id="413" name="Google Shape;413;p43"/>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3"/>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3"/>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43"/>
            <p:cNvGrpSpPr/>
            <p:nvPr/>
          </p:nvGrpSpPr>
          <p:grpSpPr>
            <a:xfrm>
              <a:off x="6790514" y="118857"/>
              <a:ext cx="548700" cy="548700"/>
              <a:chOff x="6790514" y="118857"/>
              <a:chExt cx="548700" cy="548700"/>
            </a:xfrm>
          </p:grpSpPr>
          <p:sp>
            <p:nvSpPr>
              <p:cNvPr id="417" name="Google Shape;417;p43"/>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3"/>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9" name="Google Shape;419;p43"/>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20" name="Google Shape;420;p4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1" name="Shape 421"/>
        <p:cNvGrpSpPr/>
        <p:nvPr/>
      </p:nvGrpSpPr>
      <p:grpSpPr>
        <a:xfrm>
          <a:off x="0" y="0"/>
          <a:ext cx="0" cy="0"/>
          <a:chOff x="0" y="0"/>
          <a:chExt cx="0" cy="0"/>
        </a:xfrm>
      </p:grpSpPr>
      <p:sp>
        <p:nvSpPr>
          <p:cNvPr id="422" name="Google Shape;422;p44"/>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spcBef>
                <a:spcPts val="0"/>
              </a:spcBef>
              <a:spcAft>
                <a:spcPts val="0"/>
              </a:spcAft>
              <a:buSzPts val="2800"/>
              <a:buFont typeface="Nunito"/>
              <a:buNone/>
              <a:defRPr>
                <a:latin typeface="Nunito"/>
                <a:ea typeface="Nunito"/>
                <a:cs typeface="Nunito"/>
                <a:sym typeface="Nunito"/>
              </a:defRPr>
            </a:lvl1pPr>
            <a:lvl2pPr lvl="1" rtl="0">
              <a:spcBef>
                <a:spcPts val="0"/>
              </a:spcBef>
              <a:spcAft>
                <a:spcPts val="0"/>
              </a:spcAft>
              <a:buSzPts val="2800"/>
              <a:buFont typeface="Nunito"/>
              <a:buNone/>
              <a:defRPr>
                <a:latin typeface="Nunito"/>
                <a:ea typeface="Nunito"/>
                <a:cs typeface="Nunito"/>
                <a:sym typeface="Nunito"/>
              </a:defRPr>
            </a:lvl2pPr>
            <a:lvl3pPr lvl="2" rtl="0">
              <a:spcBef>
                <a:spcPts val="0"/>
              </a:spcBef>
              <a:spcAft>
                <a:spcPts val="0"/>
              </a:spcAft>
              <a:buSzPts val="2800"/>
              <a:buFont typeface="Nunito"/>
              <a:buNone/>
              <a:defRPr>
                <a:latin typeface="Nunito"/>
                <a:ea typeface="Nunito"/>
                <a:cs typeface="Nunito"/>
                <a:sym typeface="Nunito"/>
              </a:defRPr>
            </a:lvl3pPr>
            <a:lvl4pPr lvl="3" rtl="0">
              <a:spcBef>
                <a:spcPts val="0"/>
              </a:spcBef>
              <a:spcAft>
                <a:spcPts val="0"/>
              </a:spcAft>
              <a:buSzPts val="2800"/>
              <a:buFont typeface="Nunito"/>
              <a:buNone/>
              <a:defRPr>
                <a:latin typeface="Nunito"/>
                <a:ea typeface="Nunito"/>
                <a:cs typeface="Nunito"/>
                <a:sym typeface="Nunito"/>
              </a:defRPr>
            </a:lvl4pPr>
            <a:lvl5pPr lvl="4" rtl="0">
              <a:spcBef>
                <a:spcPts val="0"/>
              </a:spcBef>
              <a:spcAft>
                <a:spcPts val="0"/>
              </a:spcAft>
              <a:buSzPts val="2800"/>
              <a:buFont typeface="Nunito"/>
              <a:buNone/>
              <a:defRPr>
                <a:latin typeface="Nunito"/>
                <a:ea typeface="Nunito"/>
                <a:cs typeface="Nunito"/>
                <a:sym typeface="Nunito"/>
              </a:defRPr>
            </a:lvl5pPr>
            <a:lvl6pPr lvl="5" rtl="0">
              <a:spcBef>
                <a:spcPts val="0"/>
              </a:spcBef>
              <a:spcAft>
                <a:spcPts val="0"/>
              </a:spcAft>
              <a:buSzPts val="2800"/>
              <a:buFont typeface="Nunito"/>
              <a:buNone/>
              <a:defRPr>
                <a:latin typeface="Nunito"/>
                <a:ea typeface="Nunito"/>
                <a:cs typeface="Nunito"/>
                <a:sym typeface="Nunito"/>
              </a:defRPr>
            </a:lvl6pPr>
            <a:lvl7pPr lvl="6" rtl="0">
              <a:spcBef>
                <a:spcPts val="0"/>
              </a:spcBef>
              <a:spcAft>
                <a:spcPts val="0"/>
              </a:spcAft>
              <a:buSzPts val="2800"/>
              <a:buFont typeface="Nunito"/>
              <a:buNone/>
              <a:defRPr>
                <a:latin typeface="Nunito"/>
                <a:ea typeface="Nunito"/>
                <a:cs typeface="Nunito"/>
                <a:sym typeface="Nunito"/>
              </a:defRPr>
            </a:lvl7pPr>
            <a:lvl8pPr lvl="7" rtl="0">
              <a:spcBef>
                <a:spcPts val="0"/>
              </a:spcBef>
              <a:spcAft>
                <a:spcPts val="0"/>
              </a:spcAft>
              <a:buSzPts val="2800"/>
              <a:buFont typeface="Nunito"/>
              <a:buNone/>
              <a:defRPr>
                <a:latin typeface="Nunito"/>
                <a:ea typeface="Nunito"/>
                <a:cs typeface="Nunito"/>
                <a:sym typeface="Nunito"/>
              </a:defRPr>
            </a:lvl8pPr>
            <a:lvl9pPr lvl="8" rtl="0">
              <a:spcBef>
                <a:spcPts val="0"/>
              </a:spcBef>
              <a:spcAft>
                <a:spcPts val="0"/>
              </a:spcAft>
              <a:buSzPts val="2800"/>
              <a:buFont typeface="Nunito"/>
              <a:buNone/>
              <a:defRPr>
                <a:latin typeface="Nunito"/>
                <a:ea typeface="Nunito"/>
                <a:cs typeface="Nunito"/>
                <a:sym typeface="Nunito"/>
              </a:defRPr>
            </a:lvl9pPr>
          </a:lstStyle>
          <a:p/>
        </p:txBody>
      </p:sp>
      <p:sp>
        <p:nvSpPr>
          <p:cNvPr id="423" name="Google Shape;423;p44"/>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424" name="Google Shape;424;p44"/>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25" name="Google Shape;425;p4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26" name="Google Shape;426;p44"/>
          <p:cNvSpPr/>
          <p:nvPr/>
        </p:nvSpPr>
        <p:spPr>
          <a:xfrm>
            <a:off x="1124473" y="837981"/>
            <a:ext cx="149400" cy="149400"/>
          </a:xfrm>
          <a:prstGeom prst="ellipse">
            <a:avLst/>
          </a:prstGeom>
          <a:noFill/>
          <a:ln cap="flat" cmpd="sng" w="38100">
            <a:solidFill>
              <a:srgbClr val="FA510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7" name="Shape 427"/>
        <p:cNvGrpSpPr/>
        <p:nvPr/>
      </p:nvGrpSpPr>
      <p:grpSpPr>
        <a:xfrm>
          <a:off x="0" y="0"/>
          <a:ext cx="0" cy="0"/>
          <a:chOff x="0" y="0"/>
          <a:chExt cx="0" cy="0"/>
        </a:xfrm>
      </p:grpSpPr>
      <p:grpSp>
        <p:nvGrpSpPr>
          <p:cNvPr id="428" name="Google Shape;428;p45"/>
          <p:cNvGrpSpPr/>
          <p:nvPr/>
        </p:nvGrpSpPr>
        <p:grpSpPr>
          <a:xfrm>
            <a:off x="713373" y="3847119"/>
            <a:ext cx="825392" cy="825392"/>
            <a:chOff x="348199" y="179450"/>
            <a:chExt cx="1116300" cy="1116300"/>
          </a:xfrm>
        </p:grpSpPr>
        <p:sp>
          <p:nvSpPr>
            <p:cNvPr id="429" name="Google Shape;429;p4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 name="Google Shape;431;p45"/>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432" name="Google Shape;432;p4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101F3C"/>
        </a:solidFill>
      </p:bgPr>
    </p:bg>
    <p:spTree>
      <p:nvGrpSpPr>
        <p:cNvPr id="433" name="Shape 433"/>
        <p:cNvGrpSpPr/>
        <p:nvPr/>
      </p:nvGrpSpPr>
      <p:grpSpPr>
        <a:xfrm>
          <a:off x="0" y="0"/>
          <a:ext cx="0" cy="0"/>
          <a:chOff x="0" y="0"/>
          <a:chExt cx="0" cy="0"/>
        </a:xfrm>
      </p:grpSpPr>
      <p:grpSp>
        <p:nvGrpSpPr>
          <p:cNvPr id="434" name="Google Shape;434;p46"/>
          <p:cNvGrpSpPr/>
          <p:nvPr/>
        </p:nvGrpSpPr>
        <p:grpSpPr>
          <a:xfrm>
            <a:off x="52" y="4099200"/>
            <a:ext cx="9144036" cy="1044300"/>
            <a:chOff x="52" y="4099200"/>
            <a:chExt cx="9144036" cy="1044300"/>
          </a:xfrm>
        </p:grpSpPr>
        <p:grpSp>
          <p:nvGrpSpPr>
            <p:cNvPr id="435" name="Google Shape;435;p46"/>
            <p:cNvGrpSpPr/>
            <p:nvPr/>
          </p:nvGrpSpPr>
          <p:grpSpPr>
            <a:xfrm>
              <a:off x="52" y="4309200"/>
              <a:ext cx="231622" cy="834300"/>
              <a:chOff x="2688737" y="4301380"/>
              <a:chExt cx="231900" cy="834300"/>
            </a:xfrm>
          </p:grpSpPr>
          <p:sp>
            <p:nvSpPr>
              <p:cNvPr id="436" name="Google Shape;436;p46"/>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6"/>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6"/>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6"/>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46"/>
            <p:cNvGrpSpPr/>
            <p:nvPr/>
          </p:nvGrpSpPr>
          <p:grpSpPr>
            <a:xfrm>
              <a:off x="371406" y="4099200"/>
              <a:ext cx="231622" cy="1044300"/>
              <a:chOff x="2688737" y="4091380"/>
              <a:chExt cx="231900" cy="1044300"/>
            </a:xfrm>
          </p:grpSpPr>
          <p:sp>
            <p:nvSpPr>
              <p:cNvPr id="441" name="Google Shape;441;p46"/>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6"/>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6"/>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6"/>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6"/>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46"/>
            <p:cNvGrpSpPr/>
            <p:nvPr/>
          </p:nvGrpSpPr>
          <p:grpSpPr>
            <a:xfrm>
              <a:off x="742761" y="4309200"/>
              <a:ext cx="231622" cy="834300"/>
              <a:chOff x="2688737" y="4301380"/>
              <a:chExt cx="231900" cy="834300"/>
            </a:xfrm>
          </p:grpSpPr>
          <p:sp>
            <p:nvSpPr>
              <p:cNvPr id="447" name="Google Shape;447;p46"/>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6"/>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6"/>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6"/>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46"/>
            <p:cNvGrpSpPr/>
            <p:nvPr/>
          </p:nvGrpSpPr>
          <p:grpSpPr>
            <a:xfrm>
              <a:off x="1114115" y="4518900"/>
              <a:ext cx="231622" cy="624600"/>
              <a:chOff x="2688737" y="4511080"/>
              <a:chExt cx="231900" cy="624600"/>
            </a:xfrm>
          </p:grpSpPr>
          <p:sp>
            <p:nvSpPr>
              <p:cNvPr id="452" name="Google Shape;452;p46"/>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6"/>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6"/>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 name="Google Shape;455;p46"/>
            <p:cNvGrpSpPr/>
            <p:nvPr/>
          </p:nvGrpSpPr>
          <p:grpSpPr>
            <a:xfrm>
              <a:off x="1856753" y="4099200"/>
              <a:ext cx="231600" cy="1044300"/>
              <a:chOff x="1856753" y="4099200"/>
              <a:chExt cx="231600" cy="1044300"/>
            </a:xfrm>
          </p:grpSpPr>
          <p:sp>
            <p:nvSpPr>
              <p:cNvPr id="456" name="Google Shape;456;p46"/>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6"/>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6"/>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6"/>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6"/>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 name="Google Shape;461;p46"/>
            <p:cNvGrpSpPr/>
            <p:nvPr/>
          </p:nvGrpSpPr>
          <p:grpSpPr>
            <a:xfrm>
              <a:off x="2228107" y="4309200"/>
              <a:ext cx="231600" cy="834300"/>
              <a:chOff x="2228107" y="4309200"/>
              <a:chExt cx="231600" cy="834300"/>
            </a:xfrm>
          </p:grpSpPr>
          <p:sp>
            <p:nvSpPr>
              <p:cNvPr id="462" name="Google Shape;462;p46"/>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6"/>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6"/>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6"/>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46"/>
            <p:cNvGrpSpPr/>
            <p:nvPr/>
          </p:nvGrpSpPr>
          <p:grpSpPr>
            <a:xfrm>
              <a:off x="2599462" y="4518900"/>
              <a:ext cx="231600" cy="624600"/>
              <a:chOff x="2599462" y="4518900"/>
              <a:chExt cx="231600" cy="624600"/>
            </a:xfrm>
          </p:grpSpPr>
          <p:sp>
            <p:nvSpPr>
              <p:cNvPr id="467" name="Google Shape;467;p46"/>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6"/>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6"/>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46"/>
            <p:cNvGrpSpPr/>
            <p:nvPr/>
          </p:nvGrpSpPr>
          <p:grpSpPr>
            <a:xfrm>
              <a:off x="3342171" y="4099200"/>
              <a:ext cx="231600" cy="1044300"/>
              <a:chOff x="3342171" y="4099200"/>
              <a:chExt cx="231600" cy="1044300"/>
            </a:xfrm>
          </p:grpSpPr>
          <p:sp>
            <p:nvSpPr>
              <p:cNvPr id="471" name="Google Shape;471;p46"/>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6"/>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6"/>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6"/>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6"/>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46"/>
            <p:cNvGrpSpPr/>
            <p:nvPr/>
          </p:nvGrpSpPr>
          <p:grpSpPr>
            <a:xfrm>
              <a:off x="3713525" y="4309200"/>
              <a:ext cx="231600" cy="834300"/>
              <a:chOff x="3713525" y="4309200"/>
              <a:chExt cx="231600" cy="834300"/>
            </a:xfrm>
          </p:grpSpPr>
          <p:sp>
            <p:nvSpPr>
              <p:cNvPr id="477" name="Google Shape;477;p46"/>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6"/>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6"/>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6"/>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46"/>
            <p:cNvGrpSpPr/>
            <p:nvPr/>
          </p:nvGrpSpPr>
          <p:grpSpPr>
            <a:xfrm>
              <a:off x="1485398" y="4309200"/>
              <a:ext cx="231600" cy="834300"/>
              <a:chOff x="1485398" y="4309200"/>
              <a:chExt cx="231600" cy="834300"/>
            </a:xfrm>
          </p:grpSpPr>
          <p:sp>
            <p:nvSpPr>
              <p:cNvPr id="482" name="Google Shape;482;p46"/>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6"/>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6"/>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6"/>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46"/>
            <p:cNvGrpSpPr/>
            <p:nvPr/>
          </p:nvGrpSpPr>
          <p:grpSpPr>
            <a:xfrm>
              <a:off x="4084879" y="4518900"/>
              <a:ext cx="231600" cy="624600"/>
              <a:chOff x="4084879" y="4518900"/>
              <a:chExt cx="231600" cy="624600"/>
            </a:xfrm>
          </p:grpSpPr>
          <p:sp>
            <p:nvSpPr>
              <p:cNvPr id="487" name="Google Shape;487;p46"/>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6"/>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6"/>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 name="Google Shape;490;p46"/>
            <p:cNvGrpSpPr/>
            <p:nvPr/>
          </p:nvGrpSpPr>
          <p:grpSpPr>
            <a:xfrm>
              <a:off x="2970816" y="4309200"/>
              <a:ext cx="231600" cy="834300"/>
              <a:chOff x="2970816" y="4309200"/>
              <a:chExt cx="231600" cy="834300"/>
            </a:xfrm>
          </p:grpSpPr>
          <p:sp>
            <p:nvSpPr>
              <p:cNvPr id="491" name="Google Shape;491;p46"/>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6"/>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6"/>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6"/>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46"/>
            <p:cNvGrpSpPr/>
            <p:nvPr/>
          </p:nvGrpSpPr>
          <p:grpSpPr>
            <a:xfrm>
              <a:off x="4456234" y="4309200"/>
              <a:ext cx="231600" cy="834300"/>
              <a:chOff x="4456234" y="4309200"/>
              <a:chExt cx="231600" cy="834300"/>
            </a:xfrm>
          </p:grpSpPr>
          <p:sp>
            <p:nvSpPr>
              <p:cNvPr id="496" name="Google Shape;496;p46"/>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6"/>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6"/>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6"/>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 name="Google Shape;500;p46"/>
            <p:cNvGrpSpPr/>
            <p:nvPr/>
          </p:nvGrpSpPr>
          <p:grpSpPr>
            <a:xfrm>
              <a:off x="4827588" y="4099200"/>
              <a:ext cx="231600" cy="1044300"/>
              <a:chOff x="4827588" y="4099200"/>
              <a:chExt cx="231600" cy="1044300"/>
            </a:xfrm>
          </p:grpSpPr>
          <p:sp>
            <p:nvSpPr>
              <p:cNvPr id="501" name="Google Shape;501;p46"/>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6"/>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6"/>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6"/>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6"/>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46"/>
            <p:cNvGrpSpPr/>
            <p:nvPr/>
          </p:nvGrpSpPr>
          <p:grpSpPr>
            <a:xfrm>
              <a:off x="5198943" y="4309200"/>
              <a:ext cx="231600" cy="834300"/>
              <a:chOff x="5198943" y="4309200"/>
              <a:chExt cx="231600" cy="834300"/>
            </a:xfrm>
          </p:grpSpPr>
          <p:sp>
            <p:nvSpPr>
              <p:cNvPr id="507" name="Google Shape;507;p46"/>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6"/>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6"/>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6"/>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46"/>
            <p:cNvGrpSpPr/>
            <p:nvPr/>
          </p:nvGrpSpPr>
          <p:grpSpPr>
            <a:xfrm>
              <a:off x="5570297" y="4518900"/>
              <a:ext cx="231600" cy="624600"/>
              <a:chOff x="5570297" y="4518900"/>
              <a:chExt cx="231600" cy="624600"/>
            </a:xfrm>
          </p:grpSpPr>
          <p:sp>
            <p:nvSpPr>
              <p:cNvPr id="512" name="Google Shape;512;p46"/>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6"/>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6"/>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 name="Google Shape;515;p46"/>
            <p:cNvGrpSpPr/>
            <p:nvPr/>
          </p:nvGrpSpPr>
          <p:grpSpPr>
            <a:xfrm>
              <a:off x="5941652" y="4309200"/>
              <a:ext cx="231600" cy="834300"/>
              <a:chOff x="5941652" y="4309200"/>
              <a:chExt cx="231600" cy="834300"/>
            </a:xfrm>
          </p:grpSpPr>
          <p:sp>
            <p:nvSpPr>
              <p:cNvPr id="516" name="Google Shape;516;p46"/>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6"/>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6"/>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6"/>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46"/>
            <p:cNvGrpSpPr/>
            <p:nvPr/>
          </p:nvGrpSpPr>
          <p:grpSpPr>
            <a:xfrm>
              <a:off x="6313006" y="4099200"/>
              <a:ext cx="231600" cy="1044300"/>
              <a:chOff x="6313006" y="4099200"/>
              <a:chExt cx="231600" cy="1044300"/>
            </a:xfrm>
          </p:grpSpPr>
          <p:sp>
            <p:nvSpPr>
              <p:cNvPr id="521" name="Google Shape;521;p46"/>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6"/>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6"/>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6"/>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 name="Google Shape;526;p46"/>
            <p:cNvGrpSpPr/>
            <p:nvPr/>
          </p:nvGrpSpPr>
          <p:grpSpPr>
            <a:xfrm>
              <a:off x="6684361" y="4309200"/>
              <a:ext cx="231600" cy="834300"/>
              <a:chOff x="6684361" y="4309200"/>
              <a:chExt cx="231600" cy="834300"/>
            </a:xfrm>
          </p:grpSpPr>
          <p:sp>
            <p:nvSpPr>
              <p:cNvPr id="527" name="Google Shape;527;p46"/>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6"/>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 name="Google Shape;531;p46"/>
            <p:cNvGrpSpPr/>
            <p:nvPr/>
          </p:nvGrpSpPr>
          <p:grpSpPr>
            <a:xfrm>
              <a:off x="7055715" y="4518900"/>
              <a:ext cx="231600" cy="624600"/>
              <a:chOff x="7055715" y="4518900"/>
              <a:chExt cx="231600" cy="624600"/>
            </a:xfrm>
          </p:grpSpPr>
          <p:sp>
            <p:nvSpPr>
              <p:cNvPr id="532" name="Google Shape;532;p46"/>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6"/>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6"/>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46"/>
            <p:cNvGrpSpPr/>
            <p:nvPr/>
          </p:nvGrpSpPr>
          <p:grpSpPr>
            <a:xfrm>
              <a:off x="7798424" y="4099200"/>
              <a:ext cx="231600" cy="1044300"/>
              <a:chOff x="7798424" y="4099200"/>
              <a:chExt cx="231600" cy="1044300"/>
            </a:xfrm>
          </p:grpSpPr>
          <p:sp>
            <p:nvSpPr>
              <p:cNvPr id="536" name="Google Shape;536;p46"/>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6"/>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6"/>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6"/>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6"/>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46"/>
            <p:cNvGrpSpPr/>
            <p:nvPr/>
          </p:nvGrpSpPr>
          <p:grpSpPr>
            <a:xfrm>
              <a:off x="8169779" y="4309200"/>
              <a:ext cx="231600" cy="834300"/>
              <a:chOff x="8169779" y="4309200"/>
              <a:chExt cx="231600" cy="834300"/>
            </a:xfrm>
          </p:grpSpPr>
          <p:sp>
            <p:nvSpPr>
              <p:cNvPr id="542" name="Google Shape;542;p46"/>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6"/>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6"/>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6"/>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 name="Google Shape;546;p46"/>
            <p:cNvGrpSpPr/>
            <p:nvPr/>
          </p:nvGrpSpPr>
          <p:grpSpPr>
            <a:xfrm>
              <a:off x="7427070" y="4309200"/>
              <a:ext cx="231600" cy="834300"/>
              <a:chOff x="7427070" y="4309200"/>
              <a:chExt cx="231600" cy="834300"/>
            </a:xfrm>
          </p:grpSpPr>
          <p:sp>
            <p:nvSpPr>
              <p:cNvPr id="547" name="Google Shape;547;p46"/>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6"/>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6"/>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6"/>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46"/>
            <p:cNvGrpSpPr/>
            <p:nvPr/>
          </p:nvGrpSpPr>
          <p:grpSpPr>
            <a:xfrm>
              <a:off x="8541133" y="4518900"/>
              <a:ext cx="231600" cy="624600"/>
              <a:chOff x="8541133" y="4518900"/>
              <a:chExt cx="231600" cy="624600"/>
            </a:xfrm>
          </p:grpSpPr>
          <p:sp>
            <p:nvSpPr>
              <p:cNvPr id="552" name="Google Shape;552;p46"/>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6"/>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6"/>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46"/>
            <p:cNvGrpSpPr/>
            <p:nvPr/>
          </p:nvGrpSpPr>
          <p:grpSpPr>
            <a:xfrm>
              <a:off x="8912488" y="4309200"/>
              <a:ext cx="231600" cy="834300"/>
              <a:chOff x="8912488" y="4309200"/>
              <a:chExt cx="231600" cy="834300"/>
            </a:xfrm>
          </p:grpSpPr>
          <p:sp>
            <p:nvSpPr>
              <p:cNvPr id="556" name="Google Shape;556;p46"/>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6"/>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6"/>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6"/>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0" name="Google Shape;560;p46"/>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8000"/>
              <a:buFont typeface="Nunito"/>
              <a:buNone/>
              <a:defRPr sz="8000">
                <a:solidFill>
                  <a:schemeClr val="lt1"/>
                </a:solidFill>
                <a:latin typeface="Nunito"/>
                <a:ea typeface="Nunito"/>
                <a:cs typeface="Nunito"/>
                <a:sym typeface="Nunito"/>
              </a:defRPr>
            </a:lvl1pPr>
            <a:lvl2pPr lvl="1" rtl="0" algn="ctr">
              <a:spcBef>
                <a:spcPts val="0"/>
              </a:spcBef>
              <a:spcAft>
                <a:spcPts val="0"/>
              </a:spcAft>
              <a:buClr>
                <a:schemeClr val="lt1"/>
              </a:buClr>
              <a:buSzPts val="8000"/>
              <a:buFont typeface="Nunito"/>
              <a:buNone/>
              <a:defRPr sz="8000">
                <a:solidFill>
                  <a:schemeClr val="lt1"/>
                </a:solidFill>
                <a:latin typeface="Nunito"/>
                <a:ea typeface="Nunito"/>
                <a:cs typeface="Nunito"/>
                <a:sym typeface="Nunito"/>
              </a:defRPr>
            </a:lvl2pPr>
            <a:lvl3pPr lvl="2" rtl="0" algn="ctr">
              <a:spcBef>
                <a:spcPts val="0"/>
              </a:spcBef>
              <a:spcAft>
                <a:spcPts val="0"/>
              </a:spcAft>
              <a:buClr>
                <a:schemeClr val="lt1"/>
              </a:buClr>
              <a:buSzPts val="8000"/>
              <a:buFont typeface="Nunito"/>
              <a:buNone/>
              <a:defRPr sz="8000">
                <a:solidFill>
                  <a:schemeClr val="lt1"/>
                </a:solidFill>
                <a:latin typeface="Nunito"/>
                <a:ea typeface="Nunito"/>
                <a:cs typeface="Nunito"/>
                <a:sym typeface="Nunito"/>
              </a:defRPr>
            </a:lvl3pPr>
            <a:lvl4pPr lvl="3" rtl="0" algn="ctr">
              <a:spcBef>
                <a:spcPts val="0"/>
              </a:spcBef>
              <a:spcAft>
                <a:spcPts val="0"/>
              </a:spcAft>
              <a:buClr>
                <a:schemeClr val="lt1"/>
              </a:buClr>
              <a:buSzPts val="8000"/>
              <a:buFont typeface="Nunito"/>
              <a:buNone/>
              <a:defRPr sz="8000">
                <a:solidFill>
                  <a:schemeClr val="lt1"/>
                </a:solidFill>
                <a:latin typeface="Nunito"/>
                <a:ea typeface="Nunito"/>
                <a:cs typeface="Nunito"/>
                <a:sym typeface="Nunito"/>
              </a:defRPr>
            </a:lvl4pPr>
            <a:lvl5pPr lvl="4" rtl="0" algn="ctr">
              <a:spcBef>
                <a:spcPts val="0"/>
              </a:spcBef>
              <a:spcAft>
                <a:spcPts val="0"/>
              </a:spcAft>
              <a:buClr>
                <a:schemeClr val="lt1"/>
              </a:buClr>
              <a:buSzPts val="8000"/>
              <a:buFont typeface="Nunito"/>
              <a:buNone/>
              <a:defRPr sz="8000">
                <a:solidFill>
                  <a:schemeClr val="lt1"/>
                </a:solidFill>
                <a:latin typeface="Nunito"/>
                <a:ea typeface="Nunito"/>
                <a:cs typeface="Nunito"/>
                <a:sym typeface="Nunito"/>
              </a:defRPr>
            </a:lvl5pPr>
            <a:lvl6pPr lvl="5" rtl="0" algn="ctr">
              <a:spcBef>
                <a:spcPts val="0"/>
              </a:spcBef>
              <a:spcAft>
                <a:spcPts val="0"/>
              </a:spcAft>
              <a:buClr>
                <a:schemeClr val="lt1"/>
              </a:buClr>
              <a:buSzPts val="8000"/>
              <a:buFont typeface="Nunito"/>
              <a:buNone/>
              <a:defRPr sz="8000">
                <a:solidFill>
                  <a:schemeClr val="lt1"/>
                </a:solidFill>
                <a:latin typeface="Nunito"/>
                <a:ea typeface="Nunito"/>
                <a:cs typeface="Nunito"/>
                <a:sym typeface="Nunito"/>
              </a:defRPr>
            </a:lvl6pPr>
            <a:lvl7pPr lvl="6" rtl="0" algn="ctr">
              <a:spcBef>
                <a:spcPts val="0"/>
              </a:spcBef>
              <a:spcAft>
                <a:spcPts val="0"/>
              </a:spcAft>
              <a:buClr>
                <a:schemeClr val="lt1"/>
              </a:buClr>
              <a:buSzPts val="8000"/>
              <a:buFont typeface="Nunito"/>
              <a:buNone/>
              <a:defRPr sz="8000">
                <a:solidFill>
                  <a:schemeClr val="lt1"/>
                </a:solidFill>
                <a:latin typeface="Nunito"/>
                <a:ea typeface="Nunito"/>
                <a:cs typeface="Nunito"/>
                <a:sym typeface="Nunito"/>
              </a:defRPr>
            </a:lvl7pPr>
            <a:lvl8pPr lvl="7" rtl="0" algn="ctr">
              <a:spcBef>
                <a:spcPts val="0"/>
              </a:spcBef>
              <a:spcAft>
                <a:spcPts val="0"/>
              </a:spcAft>
              <a:buClr>
                <a:schemeClr val="lt1"/>
              </a:buClr>
              <a:buSzPts val="8000"/>
              <a:buFont typeface="Nunito"/>
              <a:buNone/>
              <a:defRPr sz="8000">
                <a:solidFill>
                  <a:schemeClr val="lt1"/>
                </a:solidFill>
                <a:latin typeface="Nunito"/>
                <a:ea typeface="Nunito"/>
                <a:cs typeface="Nunito"/>
                <a:sym typeface="Nunito"/>
              </a:defRPr>
            </a:lvl8pPr>
            <a:lvl9pPr lvl="8" rtl="0" algn="ctr">
              <a:spcBef>
                <a:spcPts val="0"/>
              </a:spcBef>
              <a:spcAft>
                <a:spcPts val="0"/>
              </a:spcAft>
              <a:buClr>
                <a:schemeClr val="lt1"/>
              </a:buClr>
              <a:buSzPts val="8000"/>
              <a:buFont typeface="Nunito"/>
              <a:buNone/>
              <a:defRPr sz="8000">
                <a:solidFill>
                  <a:schemeClr val="lt1"/>
                </a:solidFill>
                <a:latin typeface="Nunito"/>
                <a:ea typeface="Nunito"/>
                <a:cs typeface="Nunito"/>
                <a:sym typeface="Nunito"/>
              </a:defRPr>
            </a:lvl9pPr>
          </a:lstStyle>
          <a:p>
            <a:r>
              <a:t>xx%</a:t>
            </a:r>
          </a:p>
        </p:txBody>
      </p:sp>
      <p:sp>
        <p:nvSpPr>
          <p:cNvPr id="561" name="Google Shape;561;p46"/>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0"/>
              </a:spcBef>
              <a:spcAft>
                <a:spcPts val="0"/>
              </a:spcAft>
              <a:buClr>
                <a:schemeClr val="lt1"/>
              </a:buClr>
              <a:buSzPts val="1100"/>
              <a:buChar char="○"/>
              <a:defRPr>
                <a:solidFill>
                  <a:schemeClr val="lt1"/>
                </a:solidFill>
              </a:defRPr>
            </a:lvl2pPr>
            <a:lvl3pPr indent="-298450" lvl="2" marL="1371600" rtl="0" algn="ctr">
              <a:spcBef>
                <a:spcPts val="0"/>
              </a:spcBef>
              <a:spcAft>
                <a:spcPts val="0"/>
              </a:spcAft>
              <a:buClr>
                <a:schemeClr val="lt1"/>
              </a:buClr>
              <a:buSzPts val="1100"/>
              <a:buChar char="■"/>
              <a:defRPr>
                <a:solidFill>
                  <a:schemeClr val="lt1"/>
                </a:solidFill>
              </a:defRPr>
            </a:lvl3pPr>
            <a:lvl4pPr indent="-298450" lvl="3" marL="1828800" rtl="0" algn="ctr">
              <a:spcBef>
                <a:spcPts val="0"/>
              </a:spcBef>
              <a:spcAft>
                <a:spcPts val="0"/>
              </a:spcAft>
              <a:buClr>
                <a:schemeClr val="lt1"/>
              </a:buClr>
              <a:buSzPts val="1100"/>
              <a:buChar char="●"/>
              <a:defRPr>
                <a:solidFill>
                  <a:schemeClr val="lt1"/>
                </a:solidFill>
              </a:defRPr>
            </a:lvl4pPr>
            <a:lvl5pPr indent="-298450" lvl="4" marL="2286000" rtl="0" algn="ctr">
              <a:spcBef>
                <a:spcPts val="0"/>
              </a:spcBef>
              <a:spcAft>
                <a:spcPts val="0"/>
              </a:spcAft>
              <a:buClr>
                <a:schemeClr val="lt1"/>
              </a:buClr>
              <a:buSzPts val="1100"/>
              <a:buChar char="○"/>
              <a:defRPr>
                <a:solidFill>
                  <a:schemeClr val="lt1"/>
                </a:solidFill>
              </a:defRPr>
            </a:lvl5pPr>
            <a:lvl6pPr indent="-298450" lvl="5" marL="2743200" rtl="0" algn="ctr">
              <a:spcBef>
                <a:spcPts val="0"/>
              </a:spcBef>
              <a:spcAft>
                <a:spcPts val="0"/>
              </a:spcAft>
              <a:buClr>
                <a:schemeClr val="lt1"/>
              </a:buClr>
              <a:buSzPts val="1100"/>
              <a:buChar char="■"/>
              <a:defRPr>
                <a:solidFill>
                  <a:schemeClr val="lt1"/>
                </a:solidFill>
              </a:defRPr>
            </a:lvl6pPr>
            <a:lvl7pPr indent="-298450" lvl="6" marL="3200400" rtl="0" algn="ctr">
              <a:spcBef>
                <a:spcPts val="0"/>
              </a:spcBef>
              <a:spcAft>
                <a:spcPts val="0"/>
              </a:spcAft>
              <a:buClr>
                <a:schemeClr val="lt1"/>
              </a:buClr>
              <a:buSzPts val="1100"/>
              <a:buChar char="●"/>
              <a:defRPr>
                <a:solidFill>
                  <a:schemeClr val="lt1"/>
                </a:solidFill>
              </a:defRPr>
            </a:lvl7pPr>
            <a:lvl8pPr indent="-298450" lvl="7" marL="3657600" rtl="0" algn="ctr">
              <a:spcBef>
                <a:spcPts val="0"/>
              </a:spcBef>
              <a:spcAft>
                <a:spcPts val="0"/>
              </a:spcAft>
              <a:buClr>
                <a:schemeClr val="lt1"/>
              </a:buClr>
              <a:buSzPts val="1100"/>
              <a:buChar char="○"/>
              <a:defRPr>
                <a:solidFill>
                  <a:schemeClr val="lt1"/>
                </a:solidFill>
              </a:defRPr>
            </a:lvl8pPr>
            <a:lvl9pPr indent="-298450" lvl="8" marL="4114800" rtl="0" algn="ctr">
              <a:spcBef>
                <a:spcPts val="0"/>
              </a:spcBef>
              <a:spcAft>
                <a:spcPts val="0"/>
              </a:spcAft>
              <a:buClr>
                <a:schemeClr val="lt1"/>
              </a:buClr>
              <a:buSzPts val="1100"/>
              <a:buChar char="■"/>
              <a:defRPr>
                <a:solidFill>
                  <a:schemeClr val="lt1"/>
                </a:solidFill>
              </a:defRPr>
            </a:lvl9pPr>
          </a:lstStyle>
          <a:p/>
        </p:txBody>
      </p:sp>
      <p:sp>
        <p:nvSpPr>
          <p:cNvPr id="562" name="Google Shape;562;p4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3" name="Shape 563"/>
        <p:cNvGrpSpPr/>
        <p:nvPr/>
      </p:nvGrpSpPr>
      <p:grpSpPr>
        <a:xfrm>
          <a:off x="0" y="0"/>
          <a:ext cx="0" cy="0"/>
          <a:chOff x="0" y="0"/>
          <a:chExt cx="0" cy="0"/>
        </a:xfrm>
      </p:grpSpPr>
      <p:sp>
        <p:nvSpPr>
          <p:cNvPr id="564" name="Google Shape;564;p4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565" name="Google Shape;565;p47"/>
          <p:cNvGrpSpPr/>
          <p:nvPr/>
        </p:nvGrpSpPr>
        <p:grpSpPr>
          <a:xfrm>
            <a:off x="5609460" y="179238"/>
            <a:ext cx="3216425" cy="3659864"/>
            <a:chOff x="5609460" y="179238"/>
            <a:chExt cx="3216425" cy="3659864"/>
          </a:xfrm>
        </p:grpSpPr>
        <p:sp>
          <p:nvSpPr>
            <p:cNvPr id="566" name="Google Shape;566;p47"/>
            <p:cNvSpPr/>
            <p:nvPr/>
          </p:nvSpPr>
          <p:spPr>
            <a:xfrm>
              <a:off x="8164759" y="1207909"/>
              <a:ext cx="448800" cy="448800"/>
            </a:xfrm>
            <a:prstGeom prst="ellipse">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7"/>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 name="Google Shape;568;p47"/>
            <p:cNvGrpSpPr/>
            <p:nvPr/>
          </p:nvGrpSpPr>
          <p:grpSpPr>
            <a:xfrm>
              <a:off x="7647812" y="2704283"/>
              <a:ext cx="635219" cy="635219"/>
              <a:chOff x="6725724" y="2701260"/>
              <a:chExt cx="1208101" cy="1208100"/>
            </a:xfrm>
          </p:grpSpPr>
          <p:sp>
            <p:nvSpPr>
              <p:cNvPr id="569" name="Google Shape;569;p47"/>
              <p:cNvSpPr/>
              <p:nvPr/>
            </p:nvSpPr>
            <p:spPr>
              <a:xfrm rot="5400000">
                <a:off x="6725725" y="2701260"/>
                <a:ext cx="1208100" cy="1208100"/>
              </a:xfrm>
              <a:prstGeom prst="ellipse">
                <a:avLst/>
              </a:prstGeom>
              <a:solidFill>
                <a:srgbClr val="FA51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7"/>
              <p:cNvSpPr/>
              <p:nvPr/>
            </p:nvSpPr>
            <p:spPr>
              <a:xfrm rot="5400000">
                <a:off x="6725724" y="2701260"/>
                <a:ext cx="1208100" cy="1208100"/>
              </a:xfrm>
              <a:prstGeom prst="pie">
                <a:avLst>
                  <a:gd fmla="val 8244818" name="adj1"/>
                  <a:gd fmla="val 16246175"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7"/>
              <p:cNvSpPr/>
              <p:nvPr/>
            </p:nvSpPr>
            <p:spPr>
              <a:xfrm>
                <a:off x="6954918" y="2930420"/>
                <a:ext cx="749400" cy="749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Nunito"/>
                  <a:ea typeface="Nunito"/>
                  <a:cs typeface="Nunito"/>
                  <a:sym typeface="Nunito"/>
                </a:endParaRPr>
              </a:p>
            </p:txBody>
          </p:sp>
        </p:grpSp>
        <p:sp>
          <p:nvSpPr>
            <p:cNvPr id="572" name="Google Shape;572;p47"/>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7"/>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7"/>
            <p:cNvSpPr/>
            <p:nvPr/>
          </p:nvSpPr>
          <p:spPr>
            <a:xfrm>
              <a:off x="8097550" y="1140700"/>
              <a:ext cx="583500" cy="583500"/>
            </a:xfrm>
            <a:prstGeom prst="pie">
              <a:avLst>
                <a:gd fmla="val 19376841" name="adj1"/>
                <a:gd fmla="val 16200000" name="adj2"/>
              </a:avLst>
            </a:prstGeom>
            <a:solidFill>
              <a:srgbClr val="0A96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 name="Google Shape;575;p47"/>
            <p:cNvGrpSpPr/>
            <p:nvPr/>
          </p:nvGrpSpPr>
          <p:grpSpPr>
            <a:xfrm>
              <a:off x="7952720" y="179238"/>
              <a:ext cx="873165" cy="873002"/>
              <a:chOff x="7754428" y="208725"/>
              <a:chExt cx="541800" cy="541800"/>
            </a:xfrm>
          </p:grpSpPr>
          <p:sp>
            <p:nvSpPr>
              <p:cNvPr id="576" name="Google Shape;576;p47"/>
              <p:cNvSpPr/>
              <p:nvPr/>
            </p:nvSpPr>
            <p:spPr>
              <a:xfrm rot="-8648420">
                <a:off x="7867008" y="321315"/>
                <a:ext cx="316489" cy="316489"/>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7"/>
              <p:cNvSpPr/>
              <p:nvPr/>
            </p:nvSpPr>
            <p:spPr>
              <a:xfrm rot="-8647347">
                <a:off x="7831319" y="285616"/>
                <a:ext cx="388018" cy="388018"/>
              </a:xfrm>
              <a:prstGeom prst="pie">
                <a:avLst>
                  <a:gd fmla="val 19376841" name="adj1"/>
                  <a:gd fmla="val 12313574" name="adj2"/>
                </a:avLst>
              </a:prstGeom>
              <a:solidFill>
                <a:srgbClr val="FA510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3" name="Shape 33"/>
        <p:cNvGrpSpPr/>
        <p:nvPr/>
      </p:nvGrpSpPr>
      <p:grpSpPr>
        <a:xfrm>
          <a:off x="0" y="0"/>
          <a:ext cx="0" cy="0"/>
          <a:chOff x="0" y="0"/>
          <a:chExt cx="0" cy="0"/>
        </a:xfrm>
      </p:grpSpPr>
      <p:sp>
        <p:nvSpPr>
          <p:cNvPr id="34" name="Google Shape;34;p6"/>
          <p:cNvSpPr txBox="1"/>
          <p:nvPr>
            <p:ph type="title"/>
          </p:nvPr>
        </p:nvSpPr>
        <p:spPr>
          <a:xfrm>
            <a:off x="1200150" y="1790058"/>
            <a:ext cx="6743700" cy="123444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Autofit/>
          </a:bodyPr>
          <a:lstStyle>
            <a:lvl1pPr lvl="0" algn="ctr">
              <a:lnSpc>
                <a:spcPct val="90000"/>
              </a:lnSpc>
              <a:spcBef>
                <a:spcPts val="0"/>
              </a:spcBef>
              <a:spcAft>
                <a:spcPts val="0"/>
              </a:spcAft>
              <a:buClr>
                <a:srgbClr val="262626"/>
              </a:buClr>
              <a:buSzPts val="2850"/>
              <a:buFont typeface="Gill Sans"/>
              <a:buNone/>
              <a:defRPr sz="285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2021396" y="3264349"/>
            <a:ext cx="5101209" cy="948812"/>
          </a:xfrm>
          <a:prstGeom prst="rect">
            <a:avLst/>
          </a:prstGeom>
          <a:noFill/>
          <a:ln>
            <a:noFill/>
          </a:ln>
        </p:spPr>
        <p:txBody>
          <a:bodyPr anchorCtr="1" anchor="t" bIns="45700" lIns="91425" spcFirstLastPara="1" rIns="91425" wrap="square" tIns="45700">
            <a:noAutofit/>
          </a:bodyPr>
          <a:lstStyle>
            <a:lvl1pPr indent="-228600" lvl="0" marL="457200" algn="l">
              <a:lnSpc>
                <a:spcPct val="100000"/>
              </a:lnSpc>
              <a:spcBef>
                <a:spcPts val="750"/>
              </a:spcBef>
              <a:spcAft>
                <a:spcPts val="0"/>
              </a:spcAft>
              <a:buSzPts val="1500"/>
              <a:buNone/>
              <a:defRPr sz="1500">
                <a:solidFill>
                  <a:schemeClr val="dk1"/>
                </a:solidFill>
              </a:defRPr>
            </a:lvl1pPr>
            <a:lvl2pPr indent="-228600" lvl="1" marL="914400" algn="l">
              <a:lnSpc>
                <a:spcPct val="100000"/>
              </a:lnSpc>
              <a:spcBef>
                <a:spcPts val="750"/>
              </a:spcBef>
              <a:spcAft>
                <a:spcPts val="0"/>
              </a:spcAft>
              <a:buSzPts val="1500"/>
              <a:buNone/>
              <a:defRPr sz="1500">
                <a:solidFill>
                  <a:srgbClr val="888888"/>
                </a:solidFill>
              </a:defRPr>
            </a:lvl2pPr>
            <a:lvl3pPr indent="-228600" lvl="2" marL="1371600" algn="l">
              <a:lnSpc>
                <a:spcPct val="100000"/>
              </a:lnSpc>
              <a:spcBef>
                <a:spcPts val="750"/>
              </a:spcBef>
              <a:spcAft>
                <a:spcPts val="0"/>
              </a:spcAft>
              <a:buSzPts val="1350"/>
              <a:buNone/>
              <a:defRPr sz="1350">
                <a:solidFill>
                  <a:srgbClr val="888888"/>
                </a:solidFill>
              </a:defRPr>
            </a:lvl3pPr>
            <a:lvl4pPr indent="-228600" lvl="3" marL="1828800" algn="l">
              <a:lnSpc>
                <a:spcPct val="100000"/>
              </a:lnSpc>
              <a:spcBef>
                <a:spcPts val="750"/>
              </a:spcBef>
              <a:spcAft>
                <a:spcPts val="0"/>
              </a:spcAft>
              <a:buSzPts val="1200"/>
              <a:buNone/>
              <a:defRPr sz="1200">
                <a:solidFill>
                  <a:srgbClr val="888888"/>
                </a:solidFill>
              </a:defRPr>
            </a:lvl4pPr>
            <a:lvl5pPr indent="-228600" lvl="4" marL="2286000" algn="l">
              <a:lnSpc>
                <a:spcPct val="100000"/>
              </a:lnSpc>
              <a:spcBef>
                <a:spcPts val="750"/>
              </a:spcBef>
              <a:spcAft>
                <a:spcPts val="0"/>
              </a:spcAft>
              <a:buSzPts val="1200"/>
              <a:buNone/>
              <a:defRPr sz="1200">
                <a:solidFill>
                  <a:srgbClr val="888888"/>
                </a:solidFill>
              </a:defRPr>
            </a:lvl5pPr>
            <a:lvl6pPr indent="-228600" lvl="5" marL="2743200" algn="l">
              <a:lnSpc>
                <a:spcPct val="100000"/>
              </a:lnSpc>
              <a:spcBef>
                <a:spcPts val="750"/>
              </a:spcBef>
              <a:spcAft>
                <a:spcPts val="0"/>
              </a:spcAft>
              <a:buSzPts val="1200"/>
              <a:buNone/>
              <a:defRPr sz="1200">
                <a:solidFill>
                  <a:srgbClr val="888888"/>
                </a:solidFill>
              </a:defRPr>
            </a:lvl6pPr>
            <a:lvl7pPr indent="-228600" lvl="6" marL="3200400" algn="l">
              <a:lnSpc>
                <a:spcPct val="100000"/>
              </a:lnSpc>
              <a:spcBef>
                <a:spcPts val="750"/>
              </a:spcBef>
              <a:spcAft>
                <a:spcPts val="0"/>
              </a:spcAft>
              <a:buSzPts val="1200"/>
              <a:buNone/>
              <a:defRPr sz="1200">
                <a:solidFill>
                  <a:srgbClr val="888888"/>
                </a:solidFill>
              </a:defRPr>
            </a:lvl7pPr>
            <a:lvl8pPr indent="-228600" lvl="7" marL="3657600" algn="l">
              <a:lnSpc>
                <a:spcPct val="100000"/>
              </a:lnSpc>
              <a:spcBef>
                <a:spcPts val="750"/>
              </a:spcBef>
              <a:spcAft>
                <a:spcPts val="0"/>
              </a:spcAft>
              <a:buSzPts val="1200"/>
              <a:buNone/>
              <a:defRPr sz="1200">
                <a:solidFill>
                  <a:srgbClr val="888888"/>
                </a:solidFill>
              </a:defRPr>
            </a:lvl8pPr>
            <a:lvl9pPr indent="-228600" lvl="8" marL="4114800" algn="l">
              <a:lnSpc>
                <a:spcPct val="100000"/>
              </a:lnSpc>
              <a:spcBef>
                <a:spcPts val="750"/>
              </a:spcBef>
              <a:spcAft>
                <a:spcPts val="0"/>
              </a:spcAft>
              <a:buSzPts val="1200"/>
              <a:buNone/>
              <a:defRPr sz="1200">
                <a:solidFill>
                  <a:srgbClr val="888888"/>
                </a:solidFill>
              </a:defRPr>
            </a:lvl9pPr>
          </a:lstStyle>
          <a:p/>
        </p:txBody>
      </p:sp>
      <p:sp>
        <p:nvSpPr>
          <p:cNvPr id="36" name="Google Shape;36;p6"/>
          <p:cNvSpPr txBox="1"/>
          <p:nvPr>
            <p:ph idx="10" type="dt"/>
          </p:nvPr>
        </p:nvSpPr>
        <p:spPr>
          <a:xfrm>
            <a:off x="5866072" y="4679112"/>
            <a:ext cx="2065310" cy="24297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1" type="ftr"/>
          </p:nvPr>
        </p:nvSpPr>
        <p:spPr>
          <a:xfrm>
            <a:off x="1200150" y="4677156"/>
            <a:ext cx="4425892" cy="24003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p:nvPr>
            <p:ph idx="12" type="sldNum"/>
          </p:nvPr>
        </p:nvSpPr>
        <p:spPr>
          <a:xfrm>
            <a:off x="8069192" y="4663440"/>
            <a:ext cx="274320" cy="27432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r">
              <a:lnSpc>
                <a:spcPct val="100000"/>
              </a:lnSpc>
              <a:spcBef>
                <a:spcPts val="0"/>
              </a:spcBef>
              <a:spcAft>
                <a:spcPts val="0"/>
              </a:spcAft>
              <a:buSzPts val="800"/>
              <a:buNone/>
              <a:defRPr/>
            </a:lvl1pPr>
            <a:lvl2pPr indent="0" lvl="1" marL="0" algn="r">
              <a:lnSpc>
                <a:spcPct val="100000"/>
              </a:lnSpc>
              <a:spcBef>
                <a:spcPts val="0"/>
              </a:spcBef>
              <a:spcAft>
                <a:spcPts val="0"/>
              </a:spcAft>
              <a:buSzPts val="800"/>
              <a:buNone/>
              <a:defRPr/>
            </a:lvl2pPr>
            <a:lvl3pPr indent="0" lvl="2" marL="0" algn="r">
              <a:lnSpc>
                <a:spcPct val="100000"/>
              </a:lnSpc>
              <a:spcBef>
                <a:spcPts val="0"/>
              </a:spcBef>
              <a:spcAft>
                <a:spcPts val="0"/>
              </a:spcAft>
              <a:buSzPts val="800"/>
              <a:buNone/>
              <a:defRPr/>
            </a:lvl3pPr>
            <a:lvl4pPr indent="0" lvl="3" marL="0" algn="r">
              <a:lnSpc>
                <a:spcPct val="100000"/>
              </a:lnSpc>
              <a:spcBef>
                <a:spcPts val="0"/>
              </a:spcBef>
              <a:spcAft>
                <a:spcPts val="0"/>
              </a:spcAft>
              <a:buSzPts val="800"/>
              <a:buNone/>
              <a:defRPr/>
            </a:lvl4pPr>
            <a:lvl5pPr indent="0" lvl="4" marL="0" algn="r">
              <a:lnSpc>
                <a:spcPct val="100000"/>
              </a:lnSpc>
              <a:spcBef>
                <a:spcPts val="0"/>
              </a:spcBef>
              <a:spcAft>
                <a:spcPts val="0"/>
              </a:spcAft>
              <a:buSzPts val="800"/>
              <a:buNone/>
              <a:defRPr/>
            </a:lvl5pPr>
            <a:lvl6pPr indent="0" lvl="5" marL="0" algn="r">
              <a:lnSpc>
                <a:spcPct val="100000"/>
              </a:lnSpc>
              <a:spcBef>
                <a:spcPts val="0"/>
              </a:spcBef>
              <a:spcAft>
                <a:spcPts val="0"/>
              </a:spcAft>
              <a:buSzPts val="800"/>
              <a:buNone/>
              <a:defRPr/>
            </a:lvl6pPr>
            <a:lvl7pPr indent="0" lvl="6" marL="0" algn="r">
              <a:lnSpc>
                <a:spcPct val="100000"/>
              </a:lnSpc>
              <a:spcBef>
                <a:spcPts val="0"/>
              </a:spcBef>
              <a:spcAft>
                <a:spcPts val="0"/>
              </a:spcAft>
              <a:buSzPts val="800"/>
              <a:buNone/>
              <a:defRPr/>
            </a:lvl7pPr>
            <a:lvl8pPr indent="0" lvl="7" marL="0" algn="r">
              <a:lnSpc>
                <a:spcPct val="100000"/>
              </a:lnSpc>
              <a:spcBef>
                <a:spcPts val="0"/>
              </a:spcBef>
              <a:spcAft>
                <a:spcPts val="0"/>
              </a:spcAft>
              <a:buSzPts val="800"/>
              <a:buNone/>
              <a:defRPr/>
            </a:lvl8pPr>
            <a:lvl9pPr indent="0" lvl="8" marL="0" algn="r">
              <a:lnSpc>
                <a:spcPct val="100000"/>
              </a:lnSpc>
              <a:spcBef>
                <a:spcPts val="0"/>
              </a:spcBef>
              <a:spcAft>
                <a:spcPts val="0"/>
              </a:spcAft>
              <a:buSzPts val="8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7"/>
          <p:cNvSpPr txBox="1"/>
          <p:nvPr>
            <p:ph type="title"/>
          </p:nvPr>
        </p:nvSpPr>
        <p:spPr>
          <a:xfrm>
            <a:off x="1673352" y="723519"/>
            <a:ext cx="5797296" cy="891540"/>
          </a:xfrm>
          <a:prstGeom prst="rect">
            <a:avLst/>
          </a:prstGeom>
          <a:solidFill>
            <a:schemeClr val="lt1"/>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7"/>
          <p:cNvSpPr txBox="1"/>
          <p:nvPr>
            <p:ph idx="1" type="body"/>
          </p:nvPr>
        </p:nvSpPr>
        <p:spPr>
          <a:xfrm>
            <a:off x="1186434" y="1978533"/>
            <a:ext cx="3203828" cy="2326487"/>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750"/>
              </a:spcBef>
              <a:spcAft>
                <a:spcPts val="0"/>
              </a:spcAft>
              <a:buSzPts val="1800"/>
              <a:buChar char="•"/>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42" name="Google Shape;42;p7"/>
          <p:cNvSpPr txBox="1"/>
          <p:nvPr>
            <p:ph idx="2" type="body"/>
          </p:nvPr>
        </p:nvSpPr>
        <p:spPr>
          <a:xfrm>
            <a:off x="4753737" y="1978533"/>
            <a:ext cx="3202685" cy="2326487"/>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750"/>
              </a:spcBef>
              <a:spcAft>
                <a:spcPts val="0"/>
              </a:spcAft>
              <a:buSzPts val="1800"/>
              <a:buChar char="•"/>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43" name="Google Shape;43;p7"/>
          <p:cNvSpPr txBox="1"/>
          <p:nvPr>
            <p:ph idx="10" type="dt"/>
          </p:nvPr>
        </p:nvSpPr>
        <p:spPr>
          <a:xfrm>
            <a:off x="5866072" y="4679112"/>
            <a:ext cx="2065310" cy="24297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1" type="ftr"/>
          </p:nvPr>
        </p:nvSpPr>
        <p:spPr>
          <a:xfrm>
            <a:off x="1200150" y="4677156"/>
            <a:ext cx="4425892" cy="24003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7"/>
          <p:cNvSpPr/>
          <p:nvPr>
            <p:ph idx="12" type="sldNum"/>
          </p:nvPr>
        </p:nvSpPr>
        <p:spPr>
          <a:xfrm>
            <a:off x="8069192" y="4663440"/>
            <a:ext cx="274320" cy="27432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r">
              <a:lnSpc>
                <a:spcPct val="100000"/>
              </a:lnSpc>
              <a:spcBef>
                <a:spcPts val="0"/>
              </a:spcBef>
              <a:spcAft>
                <a:spcPts val="0"/>
              </a:spcAft>
              <a:buSzPts val="800"/>
              <a:buNone/>
              <a:defRPr/>
            </a:lvl1pPr>
            <a:lvl2pPr indent="0" lvl="1" marL="0" algn="r">
              <a:lnSpc>
                <a:spcPct val="100000"/>
              </a:lnSpc>
              <a:spcBef>
                <a:spcPts val="0"/>
              </a:spcBef>
              <a:spcAft>
                <a:spcPts val="0"/>
              </a:spcAft>
              <a:buSzPts val="800"/>
              <a:buNone/>
              <a:defRPr/>
            </a:lvl2pPr>
            <a:lvl3pPr indent="0" lvl="2" marL="0" algn="r">
              <a:lnSpc>
                <a:spcPct val="100000"/>
              </a:lnSpc>
              <a:spcBef>
                <a:spcPts val="0"/>
              </a:spcBef>
              <a:spcAft>
                <a:spcPts val="0"/>
              </a:spcAft>
              <a:buSzPts val="800"/>
              <a:buNone/>
              <a:defRPr/>
            </a:lvl3pPr>
            <a:lvl4pPr indent="0" lvl="3" marL="0" algn="r">
              <a:lnSpc>
                <a:spcPct val="100000"/>
              </a:lnSpc>
              <a:spcBef>
                <a:spcPts val="0"/>
              </a:spcBef>
              <a:spcAft>
                <a:spcPts val="0"/>
              </a:spcAft>
              <a:buSzPts val="800"/>
              <a:buNone/>
              <a:defRPr/>
            </a:lvl4pPr>
            <a:lvl5pPr indent="0" lvl="4" marL="0" algn="r">
              <a:lnSpc>
                <a:spcPct val="100000"/>
              </a:lnSpc>
              <a:spcBef>
                <a:spcPts val="0"/>
              </a:spcBef>
              <a:spcAft>
                <a:spcPts val="0"/>
              </a:spcAft>
              <a:buSzPts val="800"/>
              <a:buNone/>
              <a:defRPr/>
            </a:lvl5pPr>
            <a:lvl6pPr indent="0" lvl="5" marL="0" algn="r">
              <a:lnSpc>
                <a:spcPct val="100000"/>
              </a:lnSpc>
              <a:spcBef>
                <a:spcPts val="0"/>
              </a:spcBef>
              <a:spcAft>
                <a:spcPts val="0"/>
              </a:spcAft>
              <a:buSzPts val="800"/>
              <a:buNone/>
              <a:defRPr/>
            </a:lvl6pPr>
            <a:lvl7pPr indent="0" lvl="6" marL="0" algn="r">
              <a:lnSpc>
                <a:spcPct val="100000"/>
              </a:lnSpc>
              <a:spcBef>
                <a:spcPts val="0"/>
              </a:spcBef>
              <a:spcAft>
                <a:spcPts val="0"/>
              </a:spcAft>
              <a:buSzPts val="800"/>
              <a:buNone/>
              <a:defRPr/>
            </a:lvl7pPr>
            <a:lvl8pPr indent="0" lvl="7" marL="0" algn="r">
              <a:lnSpc>
                <a:spcPct val="100000"/>
              </a:lnSpc>
              <a:spcBef>
                <a:spcPts val="0"/>
              </a:spcBef>
              <a:spcAft>
                <a:spcPts val="0"/>
              </a:spcAft>
              <a:buSzPts val="800"/>
              <a:buNone/>
              <a:defRPr/>
            </a:lvl8pPr>
            <a:lvl9pPr indent="0" lvl="8" marL="0" algn="r">
              <a:lnSpc>
                <a:spcPct val="100000"/>
              </a:lnSpc>
              <a:spcBef>
                <a:spcPts val="0"/>
              </a:spcBef>
              <a:spcAft>
                <a:spcPts val="0"/>
              </a:spcAft>
              <a:buSzPts val="8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8"/>
          <p:cNvSpPr txBox="1"/>
          <p:nvPr>
            <p:ph idx="1" type="body"/>
          </p:nvPr>
        </p:nvSpPr>
        <p:spPr>
          <a:xfrm>
            <a:off x="1187577" y="1735075"/>
            <a:ext cx="3202686" cy="528065"/>
          </a:xfrm>
          <a:prstGeom prst="rect">
            <a:avLst/>
          </a:prstGeom>
          <a:noFill/>
          <a:ln>
            <a:noFill/>
          </a:ln>
        </p:spPr>
        <p:txBody>
          <a:bodyPr anchorCtr="1" anchor="b" bIns="45700" lIns="91425" spcFirstLastPara="1" rIns="91425" wrap="square" tIns="45700">
            <a:noAutofit/>
          </a:bodyPr>
          <a:lstStyle>
            <a:lvl1pPr indent="-228600" lvl="0" marL="457200" algn="ctr">
              <a:lnSpc>
                <a:spcPct val="100000"/>
              </a:lnSpc>
              <a:spcBef>
                <a:spcPts val="750"/>
              </a:spcBef>
              <a:spcAft>
                <a:spcPts val="0"/>
              </a:spcAft>
              <a:buSzPts val="1425"/>
              <a:buNone/>
              <a:defRPr b="0" sz="1425" cap="none">
                <a:solidFill>
                  <a:schemeClr val="dk2"/>
                </a:solidFill>
              </a:defRPr>
            </a:lvl1pPr>
            <a:lvl2pPr indent="-228600" lvl="1" marL="914400" algn="l">
              <a:lnSpc>
                <a:spcPct val="100000"/>
              </a:lnSpc>
              <a:spcBef>
                <a:spcPts val="750"/>
              </a:spcBef>
              <a:spcAft>
                <a:spcPts val="0"/>
              </a:spcAft>
              <a:buSzPts val="1425"/>
              <a:buNone/>
              <a:defRPr b="1" sz="1425"/>
            </a:lvl2pPr>
            <a:lvl3pPr indent="-228600" lvl="2" marL="1371600" algn="l">
              <a:lnSpc>
                <a:spcPct val="100000"/>
              </a:lnSpc>
              <a:spcBef>
                <a:spcPts val="750"/>
              </a:spcBef>
              <a:spcAft>
                <a:spcPts val="0"/>
              </a:spcAft>
              <a:buSzPts val="1350"/>
              <a:buNone/>
              <a:defRPr b="1" sz="1350"/>
            </a:lvl3pPr>
            <a:lvl4pPr indent="-228600" lvl="3" marL="1828800" algn="l">
              <a:lnSpc>
                <a:spcPct val="100000"/>
              </a:lnSpc>
              <a:spcBef>
                <a:spcPts val="750"/>
              </a:spcBef>
              <a:spcAft>
                <a:spcPts val="0"/>
              </a:spcAft>
              <a:buSzPts val="1200"/>
              <a:buNone/>
              <a:defRPr b="1" sz="1200"/>
            </a:lvl4pPr>
            <a:lvl5pPr indent="-228600" lvl="4" marL="2286000" algn="l">
              <a:lnSpc>
                <a:spcPct val="100000"/>
              </a:lnSpc>
              <a:spcBef>
                <a:spcPts val="750"/>
              </a:spcBef>
              <a:spcAft>
                <a:spcPts val="0"/>
              </a:spcAft>
              <a:buSzPts val="1200"/>
              <a:buNone/>
              <a:defRPr b="1" sz="1200"/>
            </a:lvl5pPr>
            <a:lvl6pPr indent="-228600" lvl="5" marL="2743200" algn="l">
              <a:lnSpc>
                <a:spcPct val="100000"/>
              </a:lnSpc>
              <a:spcBef>
                <a:spcPts val="750"/>
              </a:spcBef>
              <a:spcAft>
                <a:spcPts val="0"/>
              </a:spcAft>
              <a:buSzPts val="1200"/>
              <a:buNone/>
              <a:defRPr b="1" sz="1200"/>
            </a:lvl6pPr>
            <a:lvl7pPr indent="-228600" lvl="6" marL="3200400" algn="l">
              <a:lnSpc>
                <a:spcPct val="100000"/>
              </a:lnSpc>
              <a:spcBef>
                <a:spcPts val="750"/>
              </a:spcBef>
              <a:spcAft>
                <a:spcPts val="0"/>
              </a:spcAft>
              <a:buSzPts val="1200"/>
              <a:buNone/>
              <a:defRPr b="1" sz="1200"/>
            </a:lvl7pPr>
            <a:lvl8pPr indent="-228600" lvl="7" marL="3657600" algn="l">
              <a:lnSpc>
                <a:spcPct val="100000"/>
              </a:lnSpc>
              <a:spcBef>
                <a:spcPts val="750"/>
              </a:spcBef>
              <a:spcAft>
                <a:spcPts val="0"/>
              </a:spcAft>
              <a:buSzPts val="1200"/>
              <a:buNone/>
              <a:defRPr b="1" sz="1200"/>
            </a:lvl8pPr>
            <a:lvl9pPr indent="-228600" lvl="8" marL="4114800" algn="l">
              <a:lnSpc>
                <a:spcPct val="100000"/>
              </a:lnSpc>
              <a:spcBef>
                <a:spcPts val="750"/>
              </a:spcBef>
              <a:spcAft>
                <a:spcPts val="0"/>
              </a:spcAft>
              <a:buSzPts val="1200"/>
              <a:buNone/>
              <a:defRPr b="1" sz="1200"/>
            </a:lvl9pPr>
          </a:lstStyle>
          <a:p/>
        </p:txBody>
      </p:sp>
      <p:sp>
        <p:nvSpPr>
          <p:cNvPr id="48" name="Google Shape;48;p8"/>
          <p:cNvSpPr txBox="1"/>
          <p:nvPr>
            <p:ph idx="2" type="body"/>
          </p:nvPr>
        </p:nvSpPr>
        <p:spPr>
          <a:xfrm>
            <a:off x="1187577" y="2357438"/>
            <a:ext cx="3202686" cy="1947582"/>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750"/>
              </a:spcBef>
              <a:spcAft>
                <a:spcPts val="0"/>
              </a:spcAft>
              <a:buSzPts val="1800"/>
              <a:buChar char="•"/>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49" name="Google Shape;49;p8"/>
          <p:cNvSpPr txBox="1"/>
          <p:nvPr>
            <p:ph idx="3" type="body"/>
          </p:nvPr>
        </p:nvSpPr>
        <p:spPr>
          <a:xfrm>
            <a:off x="4753737" y="2357438"/>
            <a:ext cx="3190113" cy="1947582"/>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750"/>
              </a:spcBef>
              <a:spcAft>
                <a:spcPts val="0"/>
              </a:spcAft>
              <a:buSzPts val="1800"/>
              <a:buChar char="•"/>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04800" lvl="4" marL="2286000" algn="l">
              <a:lnSpc>
                <a:spcPct val="100000"/>
              </a:lnSpc>
              <a:spcBef>
                <a:spcPts val="750"/>
              </a:spcBef>
              <a:spcAft>
                <a:spcPts val="0"/>
              </a:spcAft>
              <a:buSzPts val="12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50" name="Google Shape;50;p8"/>
          <p:cNvSpPr txBox="1"/>
          <p:nvPr>
            <p:ph idx="4" type="body"/>
          </p:nvPr>
        </p:nvSpPr>
        <p:spPr>
          <a:xfrm>
            <a:off x="4753737" y="1735075"/>
            <a:ext cx="3202686" cy="528065"/>
          </a:xfrm>
          <a:prstGeom prst="rect">
            <a:avLst/>
          </a:prstGeom>
          <a:noFill/>
          <a:ln>
            <a:noFill/>
          </a:ln>
        </p:spPr>
        <p:txBody>
          <a:bodyPr anchorCtr="1" anchor="b" bIns="45700" lIns="91425" spcFirstLastPara="1" rIns="91425" wrap="square" tIns="45700">
            <a:noAutofit/>
          </a:bodyPr>
          <a:lstStyle>
            <a:lvl1pPr indent="-228600" lvl="0" marL="457200" algn="ctr">
              <a:lnSpc>
                <a:spcPct val="100000"/>
              </a:lnSpc>
              <a:spcBef>
                <a:spcPts val="750"/>
              </a:spcBef>
              <a:spcAft>
                <a:spcPts val="0"/>
              </a:spcAft>
              <a:buSzPts val="1425"/>
              <a:buNone/>
              <a:defRPr b="0" sz="1425" cap="none">
                <a:solidFill>
                  <a:schemeClr val="dk2"/>
                </a:solidFill>
              </a:defRPr>
            </a:lvl1pPr>
            <a:lvl2pPr indent="-228600" lvl="1" marL="914400" algn="l">
              <a:lnSpc>
                <a:spcPct val="100000"/>
              </a:lnSpc>
              <a:spcBef>
                <a:spcPts val="750"/>
              </a:spcBef>
              <a:spcAft>
                <a:spcPts val="0"/>
              </a:spcAft>
              <a:buSzPts val="1425"/>
              <a:buNone/>
              <a:defRPr b="1" sz="1425"/>
            </a:lvl2pPr>
            <a:lvl3pPr indent="-228600" lvl="2" marL="1371600" algn="l">
              <a:lnSpc>
                <a:spcPct val="100000"/>
              </a:lnSpc>
              <a:spcBef>
                <a:spcPts val="750"/>
              </a:spcBef>
              <a:spcAft>
                <a:spcPts val="0"/>
              </a:spcAft>
              <a:buSzPts val="1350"/>
              <a:buNone/>
              <a:defRPr b="1" sz="1350"/>
            </a:lvl3pPr>
            <a:lvl4pPr indent="-228600" lvl="3" marL="1828800" algn="l">
              <a:lnSpc>
                <a:spcPct val="100000"/>
              </a:lnSpc>
              <a:spcBef>
                <a:spcPts val="750"/>
              </a:spcBef>
              <a:spcAft>
                <a:spcPts val="0"/>
              </a:spcAft>
              <a:buSzPts val="1200"/>
              <a:buNone/>
              <a:defRPr b="1" sz="1200"/>
            </a:lvl4pPr>
            <a:lvl5pPr indent="-228600" lvl="4" marL="2286000" algn="l">
              <a:lnSpc>
                <a:spcPct val="100000"/>
              </a:lnSpc>
              <a:spcBef>
                <a:spcPts val="750"/>
              </a:spcBef>
              <a:spcAft>
                <a:spcPts val="0"/>
              </a:spcAft>
              <a:buSzPts val="1200"/>
              <a:buNone/>
              <a:defRPr b="1" sz="1200"/>
            </a:lvl5pPr>
            <a:lvl6pPr indent="-228600" lvl="5" marL="2743200" algn="l">
              <a:lnSpc>
                <a:spcPct val="100000"/>
              </a:lnSpc>
              <a:spcBef>
                <a:spcPts val="750"/>
              </a:spcBef>
              <a:spcAft>
                <a:spcPts val="0"/>
              </a:spcAft>
              <a:buSzPts val="1200"/>
              <a:buNone/>
              <a:defRPr b="1" sz="1200"/>
            </a:lvl6pPr>
            <a:lvl7pPr indent="-228600" lvl="6" marL="3200400" algn="l">
              <a:lnSpc>
                <a:spcPct val="100000"/>
              </a:lnSpc>
              <a:spcBef>
                <a:spcPts val="750"/>
              </a:spcBef>
              <a:spcAft>
                <a:spcPts val="0"/>
              </a:spcAft>
              <a:buSzPts val="1200"/>
              <a:buNone/>
              <a:defRPr b="1" sz="1200"/>
            </a:lvl7pPr>
            <a:lvl8pPr indent="-228600" lvl="7" marL="3657600" algn="l">
              <a:lnSpc>
                <a:spcPct val="100000"/>
              </a:lnSpc>
              <a:spcBef>
                <a:spcPts val="750"/>
              </a:spcBef>
              <a:spcAft>
                <a:spcPts val="0"/>
              </a:spcAft>
              <a:buSzPts val="1200"/>
              <a:buNone/>
              <a:defRPr b="1" sz="1200"/>
            </a:lvl8pPr>
            <a:lvl9pPr indent="-228600" lvl="8" marL="4114800" algn="l">
              <a:lnSpc>
                <a:spcPct val="100000"/>
              </a:lnSpc>
              <a:spcBef>
                <a:spcPts val="750"/>
              </a:spcBef>
              <a:spcAft>
                <a:spcPts val="0"/>
              </a:spcAft>
              <a:buSzPts val="1200"/>
              <a:buNone/>
              <a:defRPr b="1" sz="1200"/>
            </a:lvl9pPr>
          </a:lstStyle>
          <a:p/>
        </p:txBody>
      </p:sp>
      <p:sp>
        <p:nvSpPr>
          <p:cNvPr id="51" name="Google Shape;51;p8"/>
          <p:cNvSpPr txBox="1"/>
          <p:nvPr>
            <p:ph idx="10" type="dt"/>
          </p:nvPr>
        </p:nvSpPr>
        <p:spPr>
          <a:xfrm>
            <a:off x="5866072" y="4679112"/>
            <a:ext cx="2065310" cy="24297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1200150" y="4677156"/>
            <a:ext cx="4425892" cy="24003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p:nvPr>
            <p:ph idx="12" type="sldNum"/>
          </p:nvPr>
        </p:nvSpPr>
        <p:spPr>
          <a:xfrm>
            <a:off x="8069192" y="4663440"/>
            <a:ext cx="274320" cy="27432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r">
              <a:lnSpc>
                <a:spcPct val="100000"/>
              </a:lnSpc>
              <a:spcBef>
                <a:spcPts val="0"/>
              </a:spcBef>
              <a:spcAft>
                <a:spcPts val="0"/>
              </a:spcAft>
              <a:buSzPts val="800"/>
              <a:buNone/>
              <a:defRPr/>
            </a:lvl1pPr>
            <a:lvl2pPr indent="0" lvl="1" marL="0" algn="r">
              <a:lnSpc>
                <a:spcPct val="100000"/>
              </a:lnSpc>
              <a:spcBef>
                <a:spcPts val="0"/>
              </a:spcBef>
              <a:spcAft>
                <a:spcPts val="0"/>
              </a:spcAft>
              <a:buSzPts val="800"/>
              <a:buNone/>
              <a:defRPr/>
            </a:lvl2pPr>
            <a:lvl3pPr indent="0" lvl="2" marL="0" algn="r">
              <a:lnSpc>
                <a:spcPct val="100000"/>
              </a:lnSpc>
              <a:spcBef>
                <a:spcPts val="0"/>
              </a:spcBef>
              <a:spcAft>
                <a:spcPts val="0"/>
              </a:spcAft>
              <a:buSzPts val="800"/>
              <a:buNone/>
              <a:defRPr/>
            </a:lvl3pPr>
            <a:lvl4pPr indent="0" lvl="3" marL="0" algn="r">
              <a:lnSpc>
                <a:spcPct val="100000"/>
              </a:lnSpc>
              <a:spcBef>
                <a:spcPts val="0"/>
              </a:spcBef>
              <a:spcAft>
                <a:spcPts val="0"/>
              </a:spcAft>
              <a:buSzPts val="800"/>
              <a:buNone/>
              <a:defRPr/>
            </a:lvl4pPr>
            <a:lvl5pPr indent="0" lvl="4" marL="0" algn="r">
              <a:lnSpc>
                <a:spcPct val="100000"/>
              </a:lnSpc>
              <a:spcBef>
                <a:spcPts val="0"/>
              </a:spcBef>
              <a:spcAft>
                <a:spcPts val="0"/>
              </a:spcAft>
              <a:buSzPts val="800"/>
              <a:buNone/>
              <a:defRPr/>
            </a:lvl5pPr>
            <a:lvl6pPr indent="0" lvl="5" marL="0" algn="r">
              <a:lnSpc>
                <a:spcPct val="100000"/>
              </a:lnSpc>
              <a:spcBef>
                <a:spcPts val="0"/>
              </a:spcBef>
              <a:spcAft>
                <a:spcPts val="0"/>
              </a:spcAft>
              <a:buSzPts val="800"/>
              <a:buNone/>
              <a:defRPr/>
            </a:lvl6pPr>
            <a:lvl7pPr indent="0" lvl="6" marL="0" algn="r">
              <a:lnSpc>
                <a:spcPct val="100000"/>
              </a:lnSpc>
              <a:spcBef>
                <a:spcPts val="0"/>
              </a:spcBef>
              <a:spcAft>
                <a:spcPts val="0"/>
              </a:spcAft>
              <a:buSzPts val="800"/>
              <a:buNone/>
              <a:defRPr/>
            </a:lvl7pPr>
            <a:lvl8pPr indent="0" lvl="7" marL="0" algn="r">
              <a:lnSpc>
                <a:spcPct val="100000"/>
              </a:lnSpc>
              <a:spcBef>
                <a:spcPts val="0"/>
              </a:spcBef>
              <a:spcAft>
                <a:spcPts val="0"/>
              </a:spcAft>
              <a:buSzPts val="800"/>
              <a:buNone/>
              <a:defRPr/>
            </a:lvl8pPr>
            <a:lvl9pPr indent="0" lvl="8" marL="0" algn="r">
              <a:lnSpc>
                <a:spcPct val="100000"/>
              </a:lnSpc>
              <a:spcBef>
                <a:spcPts val="0"/>
              </a:spcBef>
              <a:spcAft>
                <a:spcPts val="0"/>
              </a:spcAft>
              <a:buSzPts val="800"/>
              <a:buNone/>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8"/>
          <p:cNvSpPr txBox="1"/>
          <p:nvPr>
            <p:ph type="title"/>
          </p:nvPr>
        </p:nvSpPr>
        <p:spPr>
          <a:xfrm>
            <a:off x="1673352" y="723519"/>
            <a:ext cx="5797296" cy="891540"/>
          </a:xfrm>
          <a:prstGeom prst="rect">
            <a:avLst/>
          </a:prstGeom>
          <a:solidFill>
            <a:schemeClr val="lt1"/>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9"/>
          <p:cNvSpPr txBox="1"/>
          <p:nvPr>
            <p:ph type="title"/>
          </p:nvPr>
        </p:nvSpPr>
        <p:spPr>
          <a:xfrm>
            <a:off x="1673352" y="723519"/>
            <a:ext cx="5797296" cy="891540"/>
          </a:xfrm>
          <a:prstGeom prst="rect">
            <a:avLst/>
          </a:prstGeom>
          <a:solidFill>
            <a:schemeClr val="lt1"/>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9"/>
          <p:cNvSpPr txBox="1"/>
          <p:nvPr>
            <p:ph idx="10" type="dt"/>
          </p:nvPr>
        </p:nvSpPr>
        <p:spPr>
          <a:xfrm>
            <a:off x="5866072" y="4679112"/>
            <a:ext cx="2065310" cy="24297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1200150" y="4677156"/>
            <a:ext cx="4425892" cy="24003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p:nvPr>
            <p:ph idx="12" type="sldNum"/>
          </p:nvPr>
        </p:nvSpPr>
        <p:spPr>
          <a:xfrm>
            <a:off x="8069192" y="4663440"/>
            <a:ext cx="274320" cy="27432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r">
              <a:lnSpc>
                <a:spcPct val="100000"/>
              </a:lnSpc>
              <a:spcBef>
                <a:spcPts val="0"/>
              </a:spcBef>
              <a:spcAft>
                <a:spcPts val="0"/>
              </a:spcAft>
              <a:buSzPts val="800"/>
              <a:buNone/>
              <a:defRPr/>
            </a:lvl1pPr>
            <a:lvl2pPr indent="0" lvl="1" marL="0" algn="r">
              <a:lnSpc>
                <a:spcPct val="100000"/>
              </a:lnSpc>
              <a:spcBef>
                <a:spcPts val="0"/>
              </a:spcBef>
              <a:spcAft>
                <a:spcPts val="0"/>
              </a:spcAft>
              <a:buSzPts val="800"/>
              <a:buNone/>
              <a:defRPr/>
            </a:lvl2pPr>
            <a:lvl3pPr indent="0" lvl="2" marL="0" algn="r">
              <a:lnSpc>
                <a:spcPct val="100000"/>
              </a:lnSpc>
              <a:spcBef>
                <a:spcPts val="0"/>
              </a:spcBef>
              <a:spcAft>
                <a:spcPts val="0"/>
              </a:spcAft>
              <a:buSzPts val="800"/>
              <a:buNone/>
              <a:defRPr/>
            </a:lvl3pPr>
            <a:lvl4pPr indent="0" lvl="3" marL="0" algn="r">
              <a:lnSpc>
                <a:spcPct val="100000"/>
              </a:lnSpc>
              <a:spcBef>
                <a:spcPts val="0"/>
              </a:spcBef>
              <a:spcAft>
                <a:spcPts val="0"/>
              </a:spcAft>
              <a:buSzPts val="800"/>
              <a:buNone/>
              <a:defRPr/>
            </a:lvl4pPr>
            <a:lvl5pPr indent="0" lvl="4" marL="0" algn="r">
              <a:lnSpc>
                <a:spcPct val="100000"/>
              </a:lnSpc>
              <a:spcBef>
                <a:spcPts val="0"/>
              </a:spcBef>
              <a:spcAft>
                <a:spcPts val="0"/>
              </a:spcAft>
              <a:buSzPts val="800"/>
              <a:buNone/>
              <a:defRPr/>
            </a:lvl5pPr>
            <a:lvl6pPr indent="0" lvl="5" marL="0" algn="r">
              <a:lnSpc>
                <a:spcPct val="100000"/>
              </a:lnSpc>
              <a:spcBef>
                <a:spcPts val="0"/>
              </a:spcBef>
              <a:spcAft>
                <a:spcPts val="0"/>
              </a:spcAft>
              <a:buSzPts val="800"/>
              <a:buNone/>
              <a:defRPr/>
            </a:lvl6pPr>
            <a:lvl7pPr indent="0" lvl="6" marL="0" algn="r">
              <a:lnSpc>
                <a:spcPct val="100000"/>
              </a:lnSpc>
              <a:spcBef>
                <a:spcPts val="0"/>
              </a:spcBef>
              <a:spcAft>
                <a:spcPts val="0"/>
              </a:spcAft>
              <a:buSzPts val="800"/>
              <a:buNone/>
              <a:defRPr/>
            </a:lvl7pPr>
            <a:lvl8pPr indent="0" lvl="7" marL="0" algn="r">
              <a:lnSpc>
                <a:spcPct val="100000"/>
              </a:lnSpc>
              <a:spcBef>
                <a:spcPts val="0"/>
              </a:spcBef>
              <a:spcAft>
                <a:spcPts val="0"/>
              </a:spcAft>
              <a:buSzPts val="800"/>
              <a:buNone/>
              <a:defRPr/>
            </a:lvl8pPr>
            <a:lvl9pPr indent="0" lvl="8" marL="0" algn="r">
              <a:lnSpc>
                <a:spcPct val="100000"/>
              </a:lnSpc>
              <a:spcBef>
                <a:spcPts val="0"/>
              </a:spcBef>
              <a:spcAft>
                <a:spcPts val="0"/>
              </a:spcAft>
              <a:buSzPts val="8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0"/>
          <p:cNvSpPr txBox="1"/>
          <p:nvPr>
            <p:ph idx="10" type="dt"/>
          </p:nvPr>
        </p:nvSpPr>
        <p:spPr>
          <a:xfrm>
            <a:off x="5866072" y="4679112"/>
            <a:ext cx="2065310" cy="24297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1" type="ftr"/>
          </p:nvPr>
        </p:nvSpPr>
        <p:spPr>
          <a:xfrm>
            <a:off x="1200150" y="4677156"/>
            <a:ext cx="4425892" cy="24003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p:nvPr>
            <p:ph idx="12" type="sldNum"/>
          </p:nvPr>
        </p:nvSpPr>
        <p:spPr>
          <a:xfrm>
            <a:off x="8069192" y="4663440"/>
            <a:ext cx="274320" cy="27432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r">
              <a:lnSpc>
                <a:spcPct val="100000"/>
              </a:lnSpc>
              <a:spcBef>
                <a:spcPts val="0"/>
              </a:spcBef>
              <a:spcAft>
                <a:spcPts val="0"/>
              </a:spcAft>
              <a:buSzPts val="800"/>
              <a:buNone/>
              <a:defRPr/>
            </a:lvl1pPr>
            <a:lvl2pPr indent="0" lvl="1" marL="0" algn="r">
              <a:lnSpc>
                <a:spcPct val="100000"/>
              </a:lnSpc>
              <a:spcBef>
                <a:spcPts val="0"/>
              </a:spcBef>
              <a:spcAft>
                <a:spcPts val="0"/>
              </a:spcAft>
              <a:buSzPts val="800"/>
              <a:buNone/>
              <a:defRPr/>
            </a:lvl2pPr>
            <a:lvl3pPr indent="0" lvl="2" marL="0" algn="r">
              <a:lnSpc>
                <a:spcPct val="100000"/>
              </a:lnSpc>
              <a:spcBef>
                <a:spcPts val="0"/>
              </a:spcBef>
              <a:spcAft>
                <a:spcPts val="0"/>
              </a:spcAft>
              <a:buSzPts val="800"/>
              <a:buNone/>
              <a:defRPr/>
            </a:lvl3pPr>
            <a:lvl4pPr indent="0" lvl="3" marL="0" algn="r">
              <a:lnSpc>
                <a:spcPct val="100000"/>
              </a:lnSpc>
              <a:spcBef>
                <a:spcPts val="0"/>
              </a:spcBef>
              <a:spcAft>
                <a:spcPts val="0"/>
              </a:spcAft>
              <a:buSzPts val="800"/>
              <a:buNone/>
              <a:defRPr/>
            </a:lvl4pPr>
            <a:lvl5pPr indent="0" lvl="4" marL="0" algn="r">
              <a:lnSpc>
                <a:spcPct val="100000"/>
              </a:lnSpc>
              <a:spcBef>
                <a:spcPts val="0"/>
              </a:spcBef>
              <a:spcAft>
                <a:spcPts val="0"/>
              </a:spcAft>
              <a:buSzPts val="800"/>
              <a:buNone/>
              <a:defRPr/>
            </a:lvl5pPr>
            <a:lvl6pPr indent="0" lvl="5" marL="0" algn="r">
              <a:lnSpc>
                <a:spcPct val="100000"/>
              </a:lnSpc>
              <a:spcBef>
                <a:spcPts val="0"/>
              </a:spcBef>
              <a:spcAft>
                <a:spcPts val="0"/>
              </a:spcAft>
              <a:buSzPts val="800"/>
              <a:buNone/>
              <a:defRPr/>
            </a:lvl6pPr>
            <a:lvl7pPr indent="0" lvl="6" marL="0" algn="r">
              <a:lnSpc>
                <a:spcPct val="100000"/>
              </a:lnSpc>
              <a:spcBef>
                <a:spcPts val="0"/>
              </a:spcBef>
              <a:spcAft>
                <a:spcPts val="0"/>
              </a:spcAft>
              <a:buSzPts val="800"/>
              <a:buNone/>
              <a:defRPr/>
            </a:lvl7pPr>
            <a:lvl8pPr indent="0" lvl="7" marL="0" algn="r">
              <a:lnSpc>
                <a:spcPct val="100000"/>
              </a:lnSpc>
              <a:spcBef>
                <a:spcPts val="0"/>
              </a:spcBef>
              <a:spcAft>
                <a:spcPts val="0"/>
              </a:spcAft>
              <a:buSzPts val="800"/>
              <a:buNone/>
              <a:defRPr/>
            </a:lvl8pPr>
            <a:lvl9pPr indent="0" lvl="8" marL="0" algn="r">
              <a:lnSpc>
                <a:spcPct val="100000"/>
              </a:lnSpc>
              <a:spcBef>
                <a:spcPts val="0"/>
              </a:spcBef>
              <a:spcAft>
                <a:spcPts val="0"/>
              </a:spcAft>
              <a:buSzPts val="8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6" Type="http://schemas.openxmlformats.org/officeDocument/2006/relationships/theme" Target="../theme/theme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5" Type="http://schemas.openxmlformats.org/officeDocument/2006/relationships/slideLayout" Target="../slideLayouts/slideLayout32.xml"/><Relationship Id="rId6" Type="http://schemas.openxmlformats.org/officeDocument/2006/relationships/slideLayout" Target="../slideLayouts/slideLayout33.xml"/><Relationship Id="rId18" Type="http://schemas.openxmlformats.org/officeDocument/2006/relationships/theme" Target="../theme/theme4.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673352" y="723519"/>
            <a:ext cx="5797296" cy="891540"/>
          </a:xfrm>
          <a:prstGeom prst="rect">
            <a:avLst/>
          </a:prstGeom>
          <a:solidFill>
            <a:schemeClr val="lt1"/>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Autofit/>
          </a:bodyPr>
          <a:lstStyle>
            <a:lvl1pPr lvl="0" marR="0" rtl="0" algn="ctr">
              <a:lnSpc>
                <a:spcPct val="90000"/>
              </a:lnSpc>
              <a:spcBef>
                <a:spcPts val="0"/>
              </a:spcBef>
              <a:spcAft>
                <a:spcPts val="0"/>
              </a:spcAft>
              <a:buClr>
                <a:srgbClr val="262626"/>
              </a:buClr>
              <a:buSzPts val="2100"/>
              <a:buFont typeface="Gill Sans"/>
              <a:buNone/>
              <a:defRPr b="0" i="0" sz="2100" u="none" cap="none" strike="noStrik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1673352" y="1978534"/>
            <a:ext cx="5797296" cy="2326487"/>
          </a:xfrm>
          <a:prstGeom prst="rect">
            <a:avLst/>
          </a:prstGeom>
          <a:noFill/>
          <a:ln>
            <a:noFill/>
          </a:ln>
        </p:spPr>
        <p:txBody>
          <a:bodyPr anchorCtr="0" anchor="t" bIns="45700" lIns="91425" spcFirstLastPara="1" rIns="91425" wrap="square" tIns="45700">
            <a:noAutofit/>
          </a:bodyPr>
          <a:lstStyle>
            <a:lvl1pPr indent="-314325" lvl="0" marL="457200" marR="0" rtl="0" algn="l">
              <a:lnSpc>
                <a:spcPct val="100000"/>
              </a:lnSpc>
              <a:spcBef>
                <a:spcPts val="750"/>
              </a:spcBef>
              <a:spcAft>
                <a:spcPts val="0"/>
              </a:spcAft>
              <a:buClr>
                <a:schemeClr val="accent2"/>
              </a:buClr>
              <a:buSzPts val="1350"/>
              <a:buFont typeface="Arial"/>
              <a:buChar char="•"/>
              <a:defRPr b="0" i="0" sz="1350" u="none" cap="none" strike="noStrike">
                <a:solidFill>
                  <a:srgbClr val="262626"/>
                </a:solidFill>
                <a:latin typeface="Gill Sans"/>
                <a:ea typeface="Gill Sans"/>
                <a:cs typeface="Gill Sans"/>
                <a:sym typeface="Gill Sans"/>
              </a:defRPr>
            </a:lvl1pPr>
            <a:lvl2pPr indent="-304800" lvl="1" marL="914400" marR="0" rtl="0" algn="l">
              <a:lnSpc>
                <a:spcPct val="100000"/>
              </a:lnSpc>
              <a:spcBef>
                <a:spcPts val="750"/>
              </a:spcBef>
              <a:spcAft>
                <a:spcPts val="0"/>
              </a:spcAft>
              <a:buClr>
                <a:schemeClr val="accent2"/>
              </a:buClr>
              <a:buSzPts val="1200"/>
              <a:buFont typeface="Arial"/>
              <a:buChar char="•"/>
              <a:defRPr b="0" i="0" sz="1200" u="none" cap="none" strike="noStrike">
                <a:solidFill>
                  <a:srgbClr val="262626"/>
                </a:solidFill>
                <a:latin typeface="Gill Sans"/>
                <a:ea typeface="Gill Sans"/>
                <a:cs typeface="Gill Sans"/>
                <a:sym typeface="Gill Sans"/>
              </a:defRPr>
            </a:lvl2pPr>
            <a:lvl3pPr indent="-304800" lvl="2" marL="1371600" marR="0" rtl="0" algn="l">
              <a:lnSpc>
                <a:spcPct val="100000"/>
              </a:lnSpc>
              <a:spcBef>
                <a:spcPts val="750"/>
              </a:spcBef>
              <a:spcAft>
                <a:spcPts val="0"/>
              </a:spcAft>
              <a:buClr>
                <a:schemeClr val="accent2"/>
              </a:buClr>
              <a:buSzPts val="1200"/>
              <a:buFont typeface="Arial"/>
              <a:buChar char="•"/>
              <a:defRPr b="0" i="0" sz="1200" u="none" cap="none" strike="noStrike">
                <a:solidFill>
                  <a:srgbClr val="262626"/>
                </a:solidFill>
                <a:latin typeface="Gill Sans"/>
                <a:ea typeface="Gill Sans"/>
                <a:cs typeface="Gill Sans"/>
                <a:sym typeface="Gill Sans"/>
              </a:defRPr>
            </a:lvl3pPr>
            <a:lvl4pPr indent="-304800" lvl="3" marL="1828800" marR="0" rtl="0" algn="l">
              <a:lnSpc>
                <a:spcPct val="100000"/>
              </a:lnSpc>
              <a:spcBef>
                <a:spcPts val="750"/>
              </a:spcBef>
              <a:spcAft>
                <a:spcPts val="0"/>
              </a:spcAft>
              <a:buClr>
                <a:schemeClr val="accent2"/>
              </a:buClr>
              <a:buSzPts val="1200"/>
              <a:buFont typeface="Arial"/>
              <a:buChar char="•"/>
              <a:defRPr b="0" i="0" sz="1200" u="none" cap="none" strike="noStrike">
                <a:solidFill>
                  <a:srgbClr val="262626"/>
                </a:solidFill>
                <a:latin typeface="Gill Sans"/>
                <a:ea typeface="Gill Sans"/>
                <a:cs typeface="Gill Sans"/>
                <a:sym typeface="Gill Sans"/>
              </a:defRPr>
            </a:lvl4pPr>
            <a:lvl5pPr indent="-304800" lvl="4" marL="2286000" marR="0" rtl="0" algn="l">
              <a:lnSpc>
                <a:spcPct val="100000"/>
              </a:lnSpc>
              <a:spcBef>
                <a:spcPts val="750"/>
              </a:spcBef>
              <a:spcAft>
                <a:spcPts val="0"/>
              </a:spcAft>
              <a:buClr>
                <a:schemeClr val="accent2"/>
              </a:buClr>
              <a:buSzPts val="1200"/>
              <a:buFont typeface="Arial"/>
              <a:buChar char="•"/>
              <a:defRPr b="0" i="0" sz="1200" u="none" cap="none" strike="noStrike">
                <a:solidFill>
                  <a:srgbClr val="262626"/>
                </a:solidFill>
                <a:latin typeface="Gill Sans"/>
                <a:ea typeface="Gill Sans"/>
                <a:cs typeface="Gill Sans"/>
                <a:sym typeface="Gill Sans"/>
              </a:defRPr>
            </a:lvl5pPr>
            <a:lvl6pPr indent="-304800" lvl="5" marL="2743200" marR="0" rtl="0" algn="l">
              <a:lnSpc>
                <a:spcPct val="100000"/>
              </a:lnSpc>
              <a:spcBef>
                <a:spcPts val="750"/>
              </a:spcBef>
              <a:spcAft>
                <a:spcPts val="0"/>
              </a:spcAft>
              <a:buClr>
                <a:schemeClr val="accent2"/>
              </a:buClr>
              <a:buSzPts val="1200"/>
              <a:buFont typeface="Arial"/>
              <a:buChar char="•"/>
              <a:defRPr b="0" i="0" sz="1200" u="none" cap="none" strike="noStrike">
                <a:solidFill>
                  <a:schemeClr val="dk1"/>
                </a:solidFill>
                <a:latin typeface="Gill Sans"/>
                <a:ea typeface="Gill Sans"/>
                <a:cs typeface="Gill Sans"/>
                <a:sym typeface="Gill Sans"/>
              </a:defRPr>
            </a:lvl6pPr>
            <a:lvl7pPr indent="-304800" lvl="6" marL="3200400" marR="0" rtl="0" algn="l">
              <a:lnSpc>
                <a:spcPct val="100000"/>
              </a:lnSpc>
              <a:spcBef>
                <a:spcPts val="750"/>
              </a:spcBef>
              <a:spcAft>
                <a:spcPts val="0"/>
              </a:spcAft>
              <a:buClr>
                <a:schemeClr val="accent2"/>
              </a:buClr>
              <a:buSzPts val="1200"/>
              <a:buFont typeface="Arial"/>
              <a:buChar char="•"/>
              <a:defRPr b="0" i="0" sz="1200" u="none" cap="none" strike="noStrike">
                <a:solidFill>
                  <a:schemeClr val="dk1"/>
                </a:solidFill>
                <a:latin typeface="Gill Sans"/>
                <a:ea typeface="Gill Sans"/>
                <a:cs typeface="Gill Sans"/>
                <a:sym typeface="Gill Sans"/>
              </a:defRPr>
            </a:lvl7pPr>
            <a:lvl8pPr indent="-304800" lvl="7" marL="3657600" marR="0" rtl="0" algn="l">
              <a:lnSpc>
                <a:spcPct val="100000"/>
              </a:lnSpc>
              <a:spcBef>
                <a:spcPts val="750"/>
              </a:spcBef>
              <a:spcAft>
                <a:spcPts val="0"/>
              </a:spcAft>
              <a:buClr>
                <a:schemeClr val="accent2"/>
              </a:buClr>
              <a:buSzPts val="1200"/>
              <a:buFont typeface="Arial"/>
              <a:buChar char="•"/>
              <a:defRPr b="0" i="0" sz="1200" u="none" cap="none" strike="noStrike">
                <a:solidFill>
                  <a:schemeClr val="dk1"/>
                </a:solidFill>
                <a:latin typeface="Gill Sans"/>
                <a:ea typeface="Gill Sans"/>
                <a:cs typeface="Gill Sans"/>
                <a:sym typeface="Gill Sans"/>
              </a:defRPr>
            </a:lvl8pPr>
            <a:lvl9pPr indent="-304800" lvl="8" marL="4114800" marR="0" rtl="0" algn="l">
              <a:lnSpc>
                <a:spcPct val="100000"/>
              </a:lnSpc>
              <a:spcBef>
                <a:spcPts val="750"/>
              </a:spcBef>
              <a:spcAft>
                <a:spcPts val="0"/>
              </a:spcAft>
              <a:buClr>
                <a:schemeClr val="accent2"/>
              </a:buClr>
              <a:buSzPts val="1200"/>
              <a:buFont typeface="Arial"/>
              <a:buChar char="•"/>
              <a:defRPr b="0" i="0" sz="1200" u="none" cap="none" strike="noStrike">
                <a:solidFill>
                  <a:schemeClr val="dk1"/>
                </a:solidFill>
                <a:latin typeface="Gill Sans"/>
                <a:ea typeface="Gill Sans"/>
                <a:cs typeface="Gill Sans"/>
                <a:sym typeface="Gill Sans"/>
              </a:defRPr>
            </a:lvl9pPr>
          </a:lstStyle>
          <a:p/>
        </p:txBody>
      </p:sp>
      <p:sp>
        <p:nvSpPr>
          <p:cNvPr id="8" name="Google Shape;8;p1"/>
          <p:cNvSpPr txBox="1"/>
          <p:nvPr>
            <p:ph idx="10" type="dt"/>
          </p:nvPr>
        </p:nvSpPr>
        <p:spPr>
          <a:xfrm>
            <a:off x="5866072" y="4679112"/>
            <a:ext cx="2065310" cy="242976"/>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788"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 name="Google Shape;9;p1"/>
          <p:cNvSpPr txBox="1"/>
          <p:nvPr>
            <p:ph idx="11" type="ftr"/>
          </p:nvPr>
        </p:nvSpPr>
        <p:spPr>
          <a:xfrm>
            <a:off x="1200150" y="4677156"/>
            <a:ext cx="4425892" cy="24003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788"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 name="Google Shape;10;p1"/>
          <p:cNvSpPr/>
          <p:nvPr>
            <p:ph idx="12" type="sldNum"/>
          </p:nvPr>
        </p:nvSpPr>
        <p:spPr>
          <a:xfrm>
            <a:off x="8069192" y="4663440"/>
            <a:ext cx="274320" cy="27432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r">
              <a:lnSpc>
                <a:spcPct val="100000"/>
              </a:lnSpc>
              <a:spcBef>
                <a:spcPts val="0"/>
              </a:spcBef>
              <a:spcAft>
                <a:spcPts val="0"/>
              </a:spcAft>
              <a:buClr>
                <a:srgbClr val="000000"/>
              </a:buClr>
              <a:buSzPts val="825"/>
              <a:buFont typeface="Arial"/>
              <a:buNone/>
              <a:defRPr b="0" i="0" sz="825"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25"/>
              <a:buFont typeface="Arial"/>
              <a:buNone/>
              <a:defRPr b="0" i="0" sz="825"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25"/>
              <a:buFont typeface="Arial"/>
              <a:buNone/>
              <a:defRPr b="0" i="0" sz="825"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25"/>
              <a:buFont typeface="Arial"/>
              <a:buNone/>
              <a:defRPr b="0" i="0" sz="825"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25"/>
              <a:buFont typeface="Arial"/>
              <a:buNone/>
              <a:defRPr b="0" i="0" sz="825"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25"/>
              <a:buFont typeface="Arial"/>
              <a:buNone/>
              <a:defRPr b="0" i="0" sz="825"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25"/>
              <a:buFont typeface="Arial"/>
              <a:buNone/>
              <a:defRPr b="0" i="0" sz="825"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25"/>
              <a:buFont typeface="Arial"/>
              <a:buNone/>
              <a:defRPr b="0" i="0" sz="825"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25"/>
              <a:buFont typeface="Arial"/>
              <a:buNone/>
              <a:defRPr b="0" i="0" sz="825"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273" name="Shape 273"/>
        <p:cNvGrpSpPr/>
        <p:nvPr/>
      </p:nvGrpSpPr>
      <p:grpSpPr>
        <a:xfrm>
          <a:off x="0" y="0"/>
          <a:ext cx="0" cy="0"/>
          <a:chOff x="0" y="0"/>
          <a:chExt cx="0" cy="0"/>
        </a:xfrm>
      </p:grpSpPr>
      <p:sp>
        <p:nvSpPr>
          <p:cNvPr id="274" name="Google Shape;274;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101F3C"/>
              </a:buClr>
              <a:buSzPts val="2800"/>
              <a:buFont typeface="Nunito"/>
              <a:buNone/>
              <a:defRPr b="1" sz="2800">
                <a:solidFill>
                  <a:srgbClr val="101F3C"/>
                </a:solidFill>
                <a:latin typeface="Nunito"/>
                <a:ea typeface="Nunito"/>
                <a:cs typeface="Nunito"/>
                <a:sym typeface="Nunito"/>
              </a:defRPr>
            </a:lvl1pPr>
            <a:lvl2pPr lvl="1" rtl="0">
              <a:spcBef>
                <a:spcPts val="0"/>
              </a:spcBef>
              <a:spcAft>
                <a:spcPts val="0"/>
              </a:spcAft>
              <a:buClr>
                <a:srgbClr val="101F3C"/>
              </a:buClr>
              <a:buSzPts val="2800"/>
              <a:buFont typeface="Nunito"/>
              <a:buNone/>
              <a:defRPr b="1" sz="2800">
                <a:solidFill>
                  <a:srgbClr val="101F3C"/>
                </a:solidFill>
                <a:latin typeface="Nunito"/>
                <a:ea typeface="Nunito"/>
                <a:cs typeface="Nunito"/>
                <a:sym typeface="Nunito"/>
              </a:defRPr>
            </a:lvl2pPr>
            <a:lvl3pPr lvl="2" rtl="0">
              <a:spcBef>
                <a:spcPts val="0"/>
              </a:spcBef>
              <a:spcAft>
                <a:spcPts val="0"/>
              </a:spcAft>
              <a:buClr>
                <a:srgbClr val="101F3C"/>
              </a:buClr>
              <a:buSzPts val="2800"/>
              <a:buFont typeface="Nunito"/>
              <a:buNone/>
              <a:defRPr b="1" sz="2800">
                <a:solidFill>
                  <a:srgbClr val="101F3C"/>
                </a:solidFill>
                <a:latin typeface="Nunito"/>
                <a:ea typeface="Nunito"/>
                <a:cs typeface="Nunito"/>
                <a:sym typeface="Nunito"/>
              </a:defRPr>
            </a:lvl3pPr>
            <a:lvl4pPr lvl="3" rtl="0">
              <a:spcBef>
                <a:spcPts val="0"/>
              </a:spcBef>
              <a:spcAft>
                <a:spcPts val="0"/>
              </a:spcAft>
              <a:buClr>
                <a:srgbClr val="101F3C"/>
              </a:buClr>
              <a:buSzPts val="2800"/>
              <a:buFont typeface="Nunito"/>
              <a:buNone/>
              <a:defRPr b="1" sz="2800">
                <a:solidFill>
                  <a:srgbClr val="101F3C"/>
                </a:solidFill>
                <a:latin typeface="Nunito"/>
                <a:ea typeface="Nunito"/>
                <a:cs typeface="Nunito"/>
                <a:sym typeface="Nunito"/>
              </a:defRPr>
            </a:lvl4pPr>
            <a:lvl5pPr lvl="4" rtl="0">
              <a:spcBef>
                <a:spcPts val="0"/>
              </a:spcBef>
              <a:spcAft>
                <a:spcPts val="0"/>
              </a:spcAft>
              <a:buClr>
                <a:srgbClr val="101F3C"/>
              </a:buClr>
              <a:buSzPts val="2800"/>
              <a:buFont typeface="Nunito"/>
              <a:buNone/>
              <a:defRPr b="1" sz="2800">
                <a:solidFill>
                  <a:srgbClr val="101F3C"/>
                </a:solidFill>
                <a:latin typeface="Nunito"/>
                <a:ea typeface="Nunito"/>
                <a:cs typeface="Nunito"/>
                <a:sym typeface="Nunito"/>
              </a:defRPr>
            </a:lvl5pPr>
            <a:lvl6pPr lvl="5" rtl="0">
              <a:spcBef>
                <a:spcPts val="0"/>
              </a:spcBef>
              <a:spcAft>
                <a:spcPts val="0"/>
              </a:spcAft>
              <a:buClr>
                <a:srgbClr val="101F3C"/>
              </a:buClr>
              <a:buSzPts val="2800"/>
              <a:buFont typeface="Nunito"/>
              <a:buNone/>
              <a:defRPr b="1" sz="2800">
                <a:solidFill>
                  <a:srgbClr val="101F3C"/>
                </a:solidFill>
                <a:latin typeface="Nunito"/>
                <a:ea typeface="Nunito"/>
                <a:cs typeface="Nunito"/>
                <a:sym typeface="Nunito"/>
              </a:defRPr>
            </a:lvl6pPr>
            <a:lvl7pPr lvl="6" rtl="0">
              <a:spcBef>
                <a:spcPts val="0"/>
              </a:spcBef>
              <a:spcAft>
                <a:spcPts val="0"/>
              </a:spcAft>
              <a:buClr>
                <a:srgbClr val="101F3C"/>
              </a:buClr>
              <a:buSzPts val="2800"/>
              <a:buFont typeface="Nunito"/>
              <a:buNone/>
              <a:defRPr b="1" sz="2800">
                <a:solidFill>
                  <a:srgbClr val="101F3C"/>
                </a:solidFill>
                <a:latin typeface="Nunito"/>
                <a:ea typeface="Nunito"/>
                <a:cs typeface="Nunito"/>
                <a:sym typeface="Nunito"/>
              </a:defRPr>
            </a:lvl7pPr>
            <a:lvl8pPr lvl="7" rtl="0">
              <a:spcBef>
                <a:spcPts val="0"/>
              </a:spcBef>
              <a:spcAft>
                <a:spcPts val="0"/>
              </a:spcAft>
              <a:buClr>
                <a:srgbClr val="101F3C"/>
              </a:buClr>
              <a:buSzPts val="2800"/>
              <a:buFont typeface="Nunito"/>
              <a:buNone/>
              <a:defRPr b="1" sz="2800">
                <a:solidFill>
                  <a:srgbClr val="101F3C"/>
                </a:solidFill>
                <a:latin typeface="Nunito"/>
                <a:ea typeface="Nunito"/>
                <a:cs typeface="Nunito"/>
                <a:sym typeface="Nunito"/>
              </a:defRPr>
            </a:lvl8pPr>
            <a:lvl9pPr lvl="8" rtl="0">
              <a:spcBef>
                <a:spcPts val="0"/>
              </a:spcBef>
              <a:spcAft>
                <a:spcPts val="0"/>
              </a:spcAft>
              <a:buClr>
                <a:srgbClr val="101F3C"/>
              </a:buClr>
              <a:buSzPts val="2800"/>
              <a:buFont typeface="Nunito"/>
              <a:buNone/>
              <a:defRPr b="1" sz="2800">
                <a:solidFill>
                  <a:srgbClr val="101F3C"/>
                </a:solidFill>
                <a:latin typeface="Nunito"/>
                <a:ea typeface="Nunito"/>
                <a:cs typeface="Nunito"/>
                <a:sym typeface="Nunito"/>
              </a:defRPr>
            </a:lvl9pPr>
          </a:lstStyle>
          <a:p/>
        </p:txBody>
      </p:sp>
      <p:sp>
        <p:nvSpPr>
          <p:cNvPr id="275" name="Google Shape;275;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rgbClr val="101F3C"/>
              </a:buClr>
              <a:buSzPts val="1300"/>
              <a:buFont typeface="Nunito"/>
              <a:buChar char="●"/>
              <a:defRPr sz="1300">
                <a:solidFill>
                  <a:srgbClr val="101F3C"/>
                </a:solidFill>
                <a:latin typeface="Nunito"/>
                <a:ea typeface="Nunito"/>
                <a:cs typeface="Nunito"/>
                <a:sym typeface="Nunito"/>
              </a:defRPr>
            </a:lvl1pPr>
            <a:lvl2pPr indent="-298450" lvl="1" marL="914400" rtl="0">
              <a:lnSpc>
                <a:spcPct val="115000"/>
              </a:lnSpc>
              <a:spcBef>
                <a:spcPts val="0"/>
              </a:spcBef>
              <a:spcAft>
                <a:spcPts val="0"/>
              </a:spcAft>
              <a:buClr>
                <a:srgbClr val="101F3C"/>
              </a:buClr>
              <a:buSzPts val="1100"/>
              <a:buFont typeface="Nunito"/>
              <a:buChar char="○"/>
              <a:defRPr sz="1100">
                <a:solidFill>
                  <a:srgbClr val="101F3C"/>
                </a:solidFill>
                <a:latin typeface="Nunito"/>
                <a:ea typeface="Nunito"/>
                <a:cs typeface="Nunito"/>
                <a:sym typeface="Nunito"/>
              </a:defRPr>
            </a:lvl2pPr>
            <a:lvl3pPr indent="-298450" lvl="2" marL="1371600" rtl="0">
              <a:lnSpc>
                <a:spcPct val="115000"/>
              </a:lnSpc>
              <a:spcBef>
                <a:spcPts val="0"/>
              </a:spcBef>
              <a:spcAft>
                <a:spcPts val="0"/>
              </a:spcAft>
              <a:buClr>
                <a:srgbClr val="101F3C"/>
              </a:buClr>
              <a:buSzPts val="1100"/>
              <a:buFont typeface="Nunito"/>
              <a:buChar char="■"/>
              <a:defRPr sz="1100">
                <a:solidFill>
                  <a:srgbClr val="101F3C"/>
                </a:solidFill>
                <a:latin typeface="Nunito"/>
                <a:ea typeface="Nunito"/>
                <a:cs typeface="Nunito"/>
                <a:sym typeface="Nunito"/>
              </a:defRPr>
            </a:lvl3pPr>
            <a:lvl4pPr indent="-298450" lvl="3" marL="1828800" rtl="0">
              <a:lnSpc>
                <a:spcPct val="115000"/>
              </a:lnSpc>
              <a:spcBef>
                <a:spcPts val="0"/>
              </a:spcBef>
              <a:spcAft>
                <a:spcPts val="0"/>
              </a:spcAft>
              <a:buClr>
                <a:srgbClr val="101F3C"/>
              </a:buClr>
              <a:buSzPts val="1100"/>
              <a:buFont typeface="Nunito"/>
              <a:buChar char="●"/>
              <a:defRPr sz="1100">
                <a:solidFill>
                  <a:srgbClr val="101F3C"/>
                </a:solidFill>
                <a:latin typeface="Nunito"/>
                <a:ea typeface="Nunito"/>
                <a:cs typeface="Nunito"/>
                <a:sym typeface="Nunito"/>
              </a:defRPr>
            </a:lvl4pPr>
            <a:lvl5pPr indent="-298450" lvl="4" marL="2286000" rtl="0">
              <a:lnSpc>
                <a:spcPct val="115000"/>
              </a:lnSpc>
              <a:spcBef>
                <a:spcPts val="0"/>
              </a:spcBef>
              <a:spcAft>
                <a:spcPts val="0"/>
              </a:spcAft>
              <a:buClr>
                <a:srgbClr val="101F3C"/>
              </a:buClr>
              <a:buSzPts val="1100"/>
              <a:buFont typeface="Nunito"/>
              <a:buChar char="○"/>
              <a:defRPr sz="1100">
                <a:solidFill>
                  <a:srgbClr val="101F3C"/>
                </a:solidFill>
                <a:latin typeface="Nunito"/>
                <a:ea typeface="Nunito"/>
                <a:cs typeface="Nunito"/>
                <a:sym typeface="Nunito"/>
              </a:defRPr>
            </a:lvl5pPr>
            <a:lvl6pPr indent="-298450" lvl="5" marL="2743200" rtl="0">
              <a:lnSpc>
                <a:spcPct val="115000"/>
              </a:lnSpc>
              <a:spcBef>
                <a:spcPts val="0"/>
              </a:spcBef>
              <a:spcAft>
                <a:spcPts val="0"/>
              </a:spcAft>
              <a:buClr>
                <a:srgbClr val="101F3C"/>
              </a:buClr>
              <a:buSzPts val="1100"/>
              <a:buFont typeface="Nunito"/>
              <a:buChar char="■"/>
              <a:defRPr sz="1100">
                <a:solidFill>
                  <a:srgbClr val="101F3C"/>
                </a:solidFill>
                <a:latin typeface="Nunito"/>
                <a:ea typeface="Nunito"/>
                <a:cs typeface="Nunito"/>
                <a:sym typeface="Nunito"/>
              </a:defRPr>
            </a:lvl6pPr>
            <a:lvl7pPr indent="-298450" lvl="6" marL="3200400" rtl="0">
              <a:lnSpc>
                <a:spcPct val="115000"/>
              </a:lnSpc>
              <a:spcBef>
                <a:spcPts val="0"/>
              </a:spcBef>
              <a:spcAft>
                <a:spcPts val="0"/>
              </a:spcAft>
              <a:buClr>
                <a:srgbClr val="101F3C"/>
              </a:buClr>
              <a:buSzPts val="1100"/>
              <a:buFont typeface="Nunito"/>
              <a:buChar char="●"/>
              <a:defRPr sz="1100">
                <a:solidFill>
                  <a:srgbClr val="101F3C"/>
                </a:solidFill>
                <a:latin typeface="Nunito"/>
                <a:ea typeface="Nunito"/>
                <a:cs typeface="Nunito"/>
                <a:sym typeface="Nunito"/>
              </a:defRPr>
            </a:lvl7pPr>
            <a:lvl8pPr indent="-298450" lvl="7" marL="3657600" rtl="0">
              <a:lnSpc>
                <a:spcPct val="115000"/>
              </a:lnSpc>
              <a:spcBef>
                <a:spcPts val="0"/>
              </a:spcBef>
              <a:spcAft>
                <a:spcPts val="0"/>
              </a:spcAft>
              <a:buClr>
                <a:srgbClr val="101F3C"/>
              </a:buClr>
              <a:buSzPts val="1100"/>
              <a:buFont typeface="Nunito"/>
              <a:buChar char="○"/>
              <a:defRPr sz="1100">
                <a:solidFill>
                  <a:srgbClr val="101F3C"/>
                </a:solidFill>
                <a:latin typeface="Nunito"/>
                <a:ea typeface="Nunito"/>
                <a:cs typeface="Nunito"/>
                <a:sym typeface="Nunito"/>
              </a:defRPr>
            </a:lvl8pPr>
            <a:lvl9pPr indent="-298450" lvl="8" marL="4114800" rtl="0">
              <a:lnSpc>
                <a:spcPct val="115000"/>
              </a:lnSpc>
              <a:spcBef>
                <a:spcPts val="0"/>
              </a:spcBef>
              <a:spcAft>
                <a:spcPts val="0"/>
              </a:spcAft>
              <a:buClr>
                <a:srgbClr val="101F3C"/>
              </a:buClr>
              <a:buSzPts val="1100"/>
              <a:buFont typeface="Nunito"/>
              <a:buChar char="■"/>
              <a:defRPr sz="1100">
                <a:solidFill>
                  <a:srgbClr val="101F3C"/>
                </a:solidFill>
                <a:latin typeface="Nunito"/>
                <a:ea typeface="Nunito"/>
                <a:cs typeface="Nunito"/>
                <a:sym typeface="Nunito"/>
              </a:defRPr>
            </a:lvl9pPr>
          </a:lstStyle>
          <a:p/>
        </p:txBody>
      </p:sp>
      <p:sp>
        <p:nvSpPr>
          <p:cNvPr id="276" name="Google Shape;276;p30"/>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rtl="0" algn="r">
              <a:buNone/>
              <a:defRPr b="1" sz="800">
                <a:solidFill>
                  <a:srgbClr val="101F3C"/>
                </a:solidFill>
                <a:latin typeface="Nunito"/>
                <a:ea typeface="Nunito"/>
                <a:cs typeface="Nunito"/>
                <a:sym typeface="Nunito"/>
              </a:defRPr>
            </a:lvl1pPr>
            <a:lvl2pPr lvl="1" rtl="0" algn="r">
              <a:buNone/>
              <a:defRPr b="1" sz="800">
                <a:solidFill>
                  <a:srgbClr val="101F3C"/>
                </a:solidFill>
                <a:latin typeface="Nunito"/>
                <a:ea typeface="Nunito"/>
                <a:cs typeface="Nunito"/>
                <a:sym typeface="Nunito"/>
              </a:defRPr>
            </a:lvl2pPr>
            <a:lvl3pPr lvl="2" rtl="0" algn="r">
              <a:buNone/>
              <a:defRPr b="1" sz="800">
                <a:solidFill>
                  <a:srgbClr val="101F3C"/>
                </a:solidFill>
                <a:latin typeface="Nunito"/>
                <a:ea typeface="Nunito"/>
                <a:cs typeface="Nunito"/>
                <a:sym typeface="Nunito"/>
              </a:defRPr>
            </a:lvl3pPr>
            <a:lvl4pPr lvl="3" rtl="0" algn="r">
              <a:buNone/>
              <a:defRPr b="1" sz="800">
                <a:solidFill>
                  <a:srgbClr val="101F3C"/>
                </a:solidFill>
                <a:latin typeface="Nunito"/>
                <a:ea typeface="Nunito"/>
                <a:cs typeface="Nunito"/>
                <a:sym typeface="Nunito"/>
              </a:defRPr>
            </a:lvl4pPr>
            <a:lvl5pPr lvl="4" rtl="0" algn="r">
              <a:buNone/>
              <a:defRPr b="1" sz="800">
                <a:solidFill>
                  <a:srgbClr val="101F3C"/>
                </a:solidFill>
                <a:latin typeface="Nunito"/>
                <a:ea typeface="Nunito"/>
                <a:cs typeface="Nunito"/>
                <a:sym typeface="Nunito"/>
              </a:defRPr>
            </a:lvl5pPr>
            <a:lvl6pPr lvl="5" rtl="0" algn="r">
              <a:buNone/>
              <a:defRPr b="1" sz="800">
                <a:solidFill>
                  <a:srgbClr val="101F3C"/>
                </a:solidFill>
                <a:latin typeface="Nunito"/>
                <a:ea typeface="Nunito"/>
                <a:cs typeface="Nunito"/>
                <a:sym typeface="Nunito"/>
              </a:defRPr>
            </a:lvl6pPr>
            <a:lvl7pPr lvl="6" rtl="0" algn="r">
              <a:buNone/>
              <a:defRPr b="1" sz="800">
                <a:solidFill>
                  <a:srgbClr val="101F3C"/>
                </a:solidFill>
                <a:latin typeface="Nunito"/>
                <a:ea typeface="Nunito"/>
                <a:cs typeface="Nunito"/>
                <a:sym typeface="Nunito"/>
              </a:defRPr>
            </a:lvl7pPr>
            <a:lvl8pPr lvl="7" rtl="0" algn="r">
              <a:buNone/>
              <a:defRPr b="1" sz="800">
                <a:solidFill>
                  <a:srgbClr val="101F3C"/>
                </a:solidFill>
                <a:latin typeface="Nunito"/>
                <a:ea typeface="Nunito"/>
                <a:cs typeface="Nunito"/>
                <a:sym typeface="Nunito"/>
              </a:defRPr>
            </a:lvl8pPr>
            <a:lvl9pPr lvl="8" rtl="0" algn="r">
              <a:buNone/>
              <a:defRPr b="1" sz="800">
                <a:solidFill>
                  <a:srgbClr val="101F3C"/>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8"/>
          <p:cNvSpPr txBox="1"/>
          <p:nvPr>
            <p:ph type="ctrTitle"/>
          </p:nvPr>
        </p:nvSpPr>
        <p:spPr>
          <a:xfrm>
            <a:off x="322150" y="200825"/>
            <a:ext cx="7101600" cy="2095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E65E25"/>
                </a:solidFill>
              </a:rPr>
              <a:t>DSF-</a:t>
            </a:r>
            <a:r>
              <a:rPr lang="en">
                <a:solidFill>
                  <a:srgbClr val="E65E25"/>
                </a:solidFill>
              </a:rPr>
              <a:t>PT04B</a:t>
            </a:r>
            <a:endParaRPr>
              <a:solidFill>
                <a:srgbClr val="E65E25"/>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Central Limit Theorem</a:t>
            </a:r>
            <a:endParaRPr/>
          </a:p>
        </p:txBody>
      </p:sp>
      <p:sp>
        <p:nvSpPr>
          <p:cNvPr id="583" name="Google Shape;583;p48"/>
          <p:cNvSpPr txBox="1"/>
          <p:nvPr>
            <p:ph idx="1" type="subTitle"/>
          </p:nvPr>
        </p:nvSpPr>
        <p:spPr>
          <a:xfrm>
            <a:off x="836074" y="4489052"/>
            <a:ext cx="4255500" cy="391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523"/>
              <a:buNone/>
            </a:pPr>
            <a:r>
              <a:rPr b="1" lang="en" sz="1060">
                <a:solidFill>
                  <a:srgbClr val="FFFFFF"/>
                </a:solidFill>
              </a:rPr>
              <a:t>Discover.  Grow. Transform</a:t>
            </a:r>
            <a:endParaRPr b="1" sz="1060">
              <a:solidFill>
                <a:srgbClr val="FFFFFF"/>
              </a:solidFill>
            </a:endParaRPr>
          </a:p>
          <a:p>
            <a:pPr indent="0" lvl="0" marL="0" rtl="0" algn="l">
              <a:lnSpc>
                <a:spcPct val="90000"/>
              </a:lnSpc>
              <a:spcBef>
                <a:spcPts val="0"/>
              </a:spcBef>
              <a:spcAft>
                <a:spcPts val="0"/>
              </a:spcAft>
              <a:buSzPts val="523"/>
              <a:buNone/>
            </a:pPr>
            <a:r>
              <a:t/>
            </a:r>
            <a:endParaRPr b="1" sz="106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5D8F1"/>
        </a:solidFill>
      </p:bgPr>
    </p:bg>
    <p:spTree>
      <p:nvGrpSpPr>
        <p:cNvPr id="648" name="Shape 648"/>
        <p:cNvGrpSpPr/>
        <p:nvPr/>
      </p:nvGrpSpPr>
      <p:grpSpPr>
        <a:xfrm>
          <a:off x="0" y="0"/>
          <a:ext cx="0" cy="0"/>
          <a:chOff x="0" y="0"/>
          <a:chExt cx="0" cy="0"/>
        </a:xfrm>
      </p:grpSpPr>
      <p:sp>
        <p:nvSpPr>
          <p:cNvPr id="649" name="Google Shape;649;p57"/>
          <p:cNvSpPr txBox="1"/>
          <p:nvPr/>
        </p:nvSpPr>
        <p:spPr>
          <a:xfrm>
            <a:off x="272925" y="867525"/>
            <a:ext cx="804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50" name="Google Shape;650;p57"/>
          <p:cNvSpPr txBox="1"/>
          <p:nvPr/>
        </p:nvSpPr>
        <p:spPr>
          <a:xfrm>
            <a:off x="338100" y="199450"/>
            <a:ext cx="8467800" cy="10206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ctr">
              <a:spcBef>
                <a:spcPts val="1500"/>
              </a:spcBef>
              <a:spcAft>
                <a:spcPts val="0"/>
              </a:spcAft>
              <a:buNone/>
            </a:pPr>
            <a:r>
              <a:t/>
            </a:r>
            <a:endParaRPr b="1" sz="2800">
              <a:solidFill>
                <a:schemeClr val="dk2"/>
              </a:solidFill>
              <a:latin typeface="Nunito"/>
              <a:ea typeface="Nunito"/>
              <a:cs typeface="Nunito"/>
              <a:sym typeface="Nunito"/>
            </a:endParaRPr>
          </a:p>
        </p:txBody>
      </p:sp>
      <p:pic>
        <p:nvPicPr>
          <p:cNvPr id="651" name="Google Shape;651;p57"/>
          <p:cNvPicPr preferRelativeResize="0"/>
          <p:nvPr/>
        </p:nvPicPr>
        <p:blipFill>
          <a:blip r:embed="rId3">
            <a:alphaModFix/>
          </a:blip>
          <a:stretch>
            <a:fillRect/>
          </a:stretch>
        </p:blipFill>
        <p:spPr>
          <a:xfrm>
            <a:off x="733650" y="144600"/>
            <a:ext cx="7384099" cy="4854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5D8F1"/>
        </a:solidFill>
      </p:bgPr>
    </p:bg>
    <p:spTree>
      <p:nvGrpSpPr>
        <p:cNvPr id="655" name="Shape 655"/>
        <p:cNvGrpSpPr/>
        <p:nvPr/>
      </p:nvGrpSpPr>
      <p:grpSpPr>
        <a:xfrm>
          <a:off x="0" y="0"/>
          <a:ext cx="0" cy="0"/>
          <a:chOff x="0" y="0"/>
          <a:chExt cx="0" cy="0"/>
        </a:xfrm>
      </p:grpSpPr>
      <p:sp>
        <p:nvSpPr>
          <p:cNvPr id="656" name="Google Shape;656;p58"/>
          <p:cNvSpPr txBox="1"/>
          <p:nvPr/>
        </p:nvSpPr>
        <p:spPr>
          <a:xfrm>
            <a:off x="272925" y="867525"/>
            <a:ext cx="804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57" name="Google Shape;657;p58"/>
          <p:cNvSpPr txBox="1"/>
          <p:nvPr/>
        </p:nvSpPr>
        <p:spPr>
          <a:xfrm>
            <a:off x="1338375" y="0"/>
            <a:ext cx="5911800" cy="615600"/>
          </a:xfrm>
          <a:prstGeom prst="rect">
            <a:avLst/>
          </a:prstGeom>
          <a:noFill/>
          <a:ln>
            <a:noFill/>
          </a:ln>
        </p:spPr>
        <p:txBody>
          <a:bodyPr anchorCtr="0" anchor="t" bIns="91425" lIns="91425" spcFirstLastPara="1" rIns="91425" wrap="square" tIns="91425">
            <a:spAutoFit/>
          </a:bodyPr>
          <a:lstStyle/>
          <a:p>
            <a:pPr indent="0" lvl="0" marL="0" rtl="0" algn="ctr">
              <a:spcBef>
                <a:spcPts val="560"/>
              </a:spcBef>
              <a:spcAft>
                <a:spcPts val="0"/>
              </a:spcAft>
              <a:buNone/>
            </a:pPr>
            <a:r>
              <a:rPr b="1" lang="en" sz="2800">
                <a:solidFill>
                  <a:schemeClr val="dk2"/>
                </a:solidFill>
                <a:latin typeface="Nunito"/>
                <a:ea typeface="Nunito"/>
                <a:cs typeface="Nunito"/>
                <a:sym typeface="Nunito"/>
              </a:rPr>
              <a:t>The Sampling Error </a:t>
            </a:r>
            <a:endParaRPr/>
          </a:p>
        </p:txBody>
      </p:sp>
      <p:pic>
        <p:nvPicPr>
          <p:cNvPr id="658" name="Google Shape;658;p58"/>
          <p:cNvPicPr preferRelativeResize="0"/>
          <p:nvPr/>
        </p:nvPicPr>
        <p:blipFill>
          <a:blip r:embed="rId3">
            <a:alphaModFix/>
          </a:blip>
          <a:stretch>
            <a:fillRect/>
          </a:stretch>
        </p:blipFill>
        <p:spPr>
          <a:xfrm>
            <a:off x="1842400" y="926775"/>
            <a:ext cx="5356464" cy="3570976"/>
          </a:xfrm>
          <a:prstGeom prst="rect">
            <a:avLst/>
          </a:prstGeom>
          <a:noFill/>
          <a:ln>
            <a:noFill/>
          </a:ln>
        </p:spPr>
      </p:pic>
      <p:pic>
        <p:nvPicPr>
          <p:cNvPr id="659" name="Google Shape;659;p58"/>
          <p:cNvPicPr preferRelativeResize="0"/>
          <p:nvPr/>
        </p:nvPicPr>
        <p:blipFill>
          <a:blip r:embed="rId4">
            <a:alphaModFix/>
          </a:blip>
          <a:stretch>
            <a:fillRect/>
          </a:stretch>
        </p:blipFill>
        <p:spPr>
          <a:xfrm>
            <a:off x="6438521" y="3688621"/>
            <a:ext cx="2329650" cy="1242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5D8F1"/>
        </a:solidFill>
      </p:bgPr>
    </p:bg>
    <p:spTree>
      <p:nvGrpSpPr>
        <p:cNvPr id="663" name="Shape 663"/>
        <p:cNvGrpSpPr/>
        <p:nvPr/>
      </p:nvGrpSpPr>
      <p:grpSpPr>
        <a:xfrm>
          <a:off x="0" y="0"/>
          <a:ext cx="0" cy="0"/>
          <a:chOff x="0" y="0"/>
          <a:chExt cx="0" cy="0"/>
        </a:xfrm>
      </p:grpSpPr>
      <p:sp>
        <p:nvSpPr>
          <p:cNvPr id="664" name="Google Shape;664;p59"/>
          <p:cNvSpPr txBox="1"/>
          <p:nvPr/>
        </p:nvSpPr>
        <p:spPr>
          <a:xfrm>
            <a:off x="272925" y="867525"/>
            <a:ext cx="804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65" name="Google Shape;665;p59"/>
          <p:cNvSpPr txBox="1"/>
          <p:nvPr/>
        </p:nvSpPr>
        <p:spPr>
          <a:xfrm>
            <a:off x="338100" y="199450"/>
            <a:ext cx="8467800" cy="51486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500"/>
              </a:spcBef>
              <a:spcAft>
                <a:spcPts val="0"/>
              </a:spcAft>
              <a:buNone/>
            </a:pPr>
            <a:r>
              <a:rPr b="1" lang="en" sz="1200">
                <a:solidFill>
                  <a:srgbClr val="374151"/>
                </a:solidFill>
                <a:highlight>
                  <a:srgbClr val="F7F7F8"/>
                </a:highlight>
                <a:latin typeface="Roboto"/>
                <a:ea typeface="Roboto"/>
                <a:cs typeface="Roboto"/>
                <a:sym typeface="Roboto"/>
              </a:rPr>
              <a:t>Sample Distribution:</a:t>
            </a:r>
            <a:endParaRPr b="1" sz="1200">
              <a:solidFill>
                <a:srgbClr val="374151"/>
              </a:solidFill>
              <a:highlight>
                <a:srgbClr val="F7F7F8"/>
              </a:highlight>
              <a:latin typeface="Roboto"/>
              <a:ea typeface="Roboto"/>
              <a:cs typeface="Roboto"/>
              <a:sym typeface="Roboto"/>
            </a:endParaRPr>
          </a:p>
          <a:p>
            <a:pPr indent="0" lvl="0" marL="457200" rtl="0" algn="l">
              <a:lnSpc>
                <a:spcPct val="115000"/>
              </a:lnSpc>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a:p>
            <a:pPr indent="-304800" lvl="1" marL="9144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Definition: The sample distribution refers to the distribution of values within a single sample that you've taken from a population. In other words, it shows how data points are distributed within a specific subset of your data, such as the characteristics of the people in a single survey or the measurements from a specific batch of products.</a:t>
            </a:r>
            <a:endParaRPr sz="1200">
              <a:solidFill>
                <a:srgbClr val="374151"/>
              </a:solidFill>
              <a:highlight>
                <a:srgbClr val="F7F7F8"/>
              </a:highlight>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Purpose: It is used to describe the variability and patterns within a sample itself.</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457200" rtl="0" algn="l">
              <a:lnSpc>
                <a:spcPct val="115000"/>
              </a:lnSpc>
              <a:spcBef>
                <a:spcPts val="1500"/>
              </a:spcBef>
              <a:spcAft>
                <a:spcPts val="0"/>
              </a:spcAft>
              <a:buNone/>
            </a:pPr>
            <a:r>
              <a:rPr b="1" lang="en" sz="1200">
                <a:solidFill>
                  <a:srgbClr val="374151"/>
                </a:solidFill>
                <a:highlight>
                  <a:srgbClr val="F7F7F8"/>
                </a:highlight>
                <a:latin typeface="Roboto"/>
                <a:ea typeface="Roboto"/>
                <a:cs typeface="Roboto"/>
                <a:sym typeface="Roboto"/>
              </a:rPr>
              <a:t>Sampling Distribution:</a:t>
            </a:r>
            <a:endParaRPr b="1"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a:p>
            <a:pPr indent="-304800" lvl="1" marL="9144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Definition: The sampling distribution, on the other hand, is a theoretical distribution that describes the behavior of a statistic (like the sample mean or sample proportion) across multiple samples of the same size drawn from the same population. In other words, it tells you how a particular statistic varies when you repeatedly take samples from the same population.</a:t>
            </a:r>
            <a:endParaRPr sz="1200">
              <a:solidFill>
                <a:srgbClr val="374151"/>
              </a:solidFill>
              <a:highlight>
                <a:srgbClr val="F7F7F8"/>
              </a:highlight>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Purpose: The sampling distribution is essential for making statistical inferences about a population. </a:t>
            </a:r>
            <a:endParaRPr sz="1200">
              <a:solidFill>
                <a:srgbClr val="374151"/>
              </a:solidFill>
              <a:highlight>
                <a:srgbClr val="F7F7F8"/>
              </a:highlight>
              <a:latin typeface="Roboto"/>
              <a:ea typeface="Roboto"/>
              <a:cs typeface="Roboto"/>
              <a:sym typeface="Roboto"/>
            </a:endParaRPr>
          </a:p>
          <a:p>
            <a:pPr indent="0" lvl="0" marL="0" rtl="0" algn="ctr">
              <a:spcBef>
                <a:spcPts val="1500"/>
              </a:spcBef>
              <a:spcAft>
                <a:spcPts val="0"/>
              </a:spcAft>
              <a:buNone/>
            </a:pPr>
            <a:r>
              <a:t/>
            </a:r>
            <a:endParaRPr b="1" sz="2800">
              <a:solidFill>
                <a:schemeClr val="dk2"/>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5D8F1"/>
        </a:solidFill>
      </p:bgPr>
    </p:bg>
    <p:spTree>
      <p:nvGrpSpPr>
        <p:cNvPr id="669" name="Shape 669"/>
        <p:cNvGrpSpPr/>
        <p:nvPr/>
      </p:nvGrpSpPr>
      <p:grpSpPr>
        <a:xfrm>
          <a:off x="0" y="0"/>
          <a:ext cx="0" cy="0"/>
          <a:chOff x="0" y="0"/>
          <a:chExt cx="0" cy="0"/>
        </a:xfrm>
      </p:grpSpPr>
      <p:sp>
        <p:nvSpPr>
          <p:cNvPr id="670" name="Google Shape;670;p60"/>
          <p:cNvSpPr txBox="1"/>
          <p:nvPr/>
        </p:nvSpPr>
        <p:spPr>
          <a:xfrm>
            <a:off x="272925" y="867525"/>
            <a:ext cx="804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71" name="Google Shape;671;p60"/>
          <p:cNvSpPr txBox="1"/>
          <p:nvPr/>
        </p:nvSpPr>
        <p:spPr>
          <a:xfrm>
            <a:off x="319650" y="146975"/>
            <a:ext cx="8504700" cy="615600"/>
          </a:xfrm>
          <a:prstGeom prst="rect">
            <a:avLst/>
          </a:prstGeom>
          <a:noFill/>
          <a:ln>
            <a:noFill/>
          </a:ln>
        </p:spPr>
        <p:txBody>
          <a:bodyPr anchorCtr="0" anchor="t" bIns="91425" lIns="91425" spcFirstLastPara="1" rIns="91425" wrap="square" tIns="91425">
            <a:spAutoFit/>
          </a:bodyPr>
          <a:lstStyle/>
          <a:p>
            <a:pPr indent="0" lvl="0" marL="0" rtl="0" algn="ctr">
              <a:spcBef>
                <a:spcPts val="560"/>
              </a:spcBef>
              <a:spcAft>
                <a:spcPts val="0"/>
              </a:spcAft>
              <a:buNone/>
            </a:pPr>
            <a:r>
              <a:rPr b="1" lang="en" sz="2800">
                <a:solidFill>
                  <a:schemeClr val="dk2"/>
                </a:solidFill>
                <a:latin typeface="Nunito"/>
                <a:ea typeface="Nunito"/>
                <a:cs typeface="Nunito"/>
                <a:sym typeface="Nunito"/>
              </a:rPr>
              <a:t>The t-Distribution</a:t>
            </a:r>
            <a:endParaRPr/>
          </a:p>
        </p:txBody>
      </p:sp>
      <p:sp>
        <p:nvSpPr>
          <p:cNvPr id="672" name="Google Shape;672;p60"/>
          <p:cNvSpPr txBox="1"/>
          <p:nvPr/>
        </p:nvSpPr>
        <p:spPr>
          <a:xfrm>
            <a:off x="88800" y="625800"/>
            <a:ext cx="8966400" cy="3693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500"/>
              </a:spcBef>
              <a:spcAft>
                <a:spcPts val="1500"/>
              </a:spcAft>
              <a:buNone/>
            </a:pPr>
            <a:r>
              <a:t/>
            </a:r>
            <a:endParaRPr b="1" sz="1200">
              <a:solidFill>
                <a:srgbClr val="374151"/>
              </a:solidFill>
              <a:highlight>
                <a:srgbClr val="F7F7F8"/>
              </a:highlight>
              <a:latin typeface="Roboto"/>
              <a:ea typeface="Roboto"/>
              <a:cs typeface="Roboto"/>
              <a:sym typeface="Roboto"/>
            </a:endParaRPr>
          </a:p>
        </p:txBody>
      </p:sp>
      <p:pic>
        <p:nvPicPr>
          <p:cNvPr id="673" name="Google Shape;673;p60"/>
          <p:cNvPicPr preferRelativeResize="0"/>
          <p:nvPr/>
        </p:nvPicPr>
        <p:blipFill>
          <a:blip r:embed="rId3">
            <a:alphaModFix/>
          </a:blip>
          <a:stretch>
            <a:fillRect/>
          </a:stretch>
        </p:blipFill>
        <p:spPr>
          <a:xfrm>
            <a:off x="1479238" y="1157725"/>
            <a:ext cx="6185515" cy="35709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6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79" name="Google Shape;679;p61"/>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9"/>
          <p:cNvSpPr txBox="1"/>
          <p:nvPr>
            <p:ph idx="1" type="body"/>
          </p:nvPr>
        </p:nvSpPr>
        <p:spPr>
          <a:xfrm>
            <a:off x="949325" y="642459"/>
            <a:ext cx="6924600" cy="11274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t/>
            </a:r>
            <a:endParaRPr/>
          </a:p>
        </p:txBody>
      </p:sp>
      <p:sp>
        <p:nvSpPr>
          <p:cNvPr id="589" name="Google Shape;589;p49"/>
          <p:cNvSpPr txBox="1"/>
          <p:nvPr>
            <p:ph idx="2" type="body"/>
          </p:nvPr>
        </p:nvSpPr>
        <p:spPr>
          <a:xfrm>
            <a:off x="949325" y="1892863"/>
            <a:ext cx="6924600" cy="25152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t/>
            </a:r>
            <a:endParaRPr/>
          </a:p>
        </p:txBody>
      </p:sp>
      <p:pic>
        <p:nvPicPr>
          <p:cNvPr id="590" name="Google Shape;590;p49"/>
          <p:cNvPicPr preferRelativeResize="0"/>
          <p:nvPr/>
        </p:nvPicPr>
        <p:blipFill>
          <a:blip r:embed="rId3">
            <a:alphaModFix/>
          </a:blip>
          <a:stretch>
            <a:fillRect/>
          </a:stretch>
        </p:blipFill>
        <p:spPr>
          <a:xfrm>
            <a:off x="169056" y="0"/>
            <a:ext cx="8805888"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50"/>
          <p:cNvSpPr txBox="1"/>
          <p:nvPr>
            <p:ph idx="1" type="body"/>
          </p:nvPr>
        </p:nvSpPr>
        <p:spPr>
          <a:xfrm>
            <a:off x="1277650" y="273027"/>
            <a:ext cx="6924600" cy="8190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en">
                <a:latin typeface="Nunito"/>
                <a:ea typeface="Nunito"/>
                <a:cs typeface="Nunito"/>
                <a:sym typeface="Nunito"/>
              </a:rPr>
              <a:t>The Exponential Distribution Curve</a:t>
            </a:r>
            <a:endParaRPr>
              <a:latin typeface="Nunito"/>
              <a:ea typeface="Nunito"/>
              <a:cs typeface="Nunito"/>
              <a:sym typeface="Nunito"/>
            </a:endParaRPr>
          </a:p>
        </p:txBody>
      </p:sp>
      <p:sp>
        <p:nvSpPr>
          <p:cNvPr id="596" name="Google Shape;596;p50"/>
          <p:cNvSpPr txBox="1"/>
          <p:nvPr/>
        </p:nvSpPr>
        <p:spPr>
          <a:xfrm>
            <a:off x="2032025" y="3442125"/>
            <a:ext cx="105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Soft Skills</a:t>
            </a:r>
            <a:endParaRPr>
              <a:solidFill>
                <a:schemeClr val="lt1"/>
              </a:solidFill>
              <a:latin typeface="Nunito"/>
              <a:ea typeface="Nunito"/>
              <a:cs typeface="Nunito"/>
              <a:sym typeface="Nunito"/>
            </a:endParaRPr>
          </a:p>
        </p:txBody>
      </p:sp>
      <p:sp>
        <p:nvSpPr>
          <p:cNvPr id="597" name="Google Shape;597;p50"/>
          <p:cNvSpPr txBox="1"/>
          <p:nvPr/>
        </p:nvSpPr>
        <p:spPr>
          <a:xfrm>
            <a:off x="191025" y="924075"/>
            <a:ext cx="7494900" cy="80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800">
              <a:solidFill>
                <a:schemeClr val="dk2"/>
              </a:solidFill>
              <a:highlight>
                <a:srgbClr val="FFFFFF"/>
              </a:highlight>
              <a:latin typeface="Verdana"/>
              <a:ea typeface="Verdana"/>
              <a:cs typeface="Verdana"/>
              <a:sym typeface="Verdana"/>
            </a:endParaRPr>
          </a:p>
          <a:p>
            <a:pPr indent="0" lvl="0" marL="0" rtl="0" algn="l">
              <a:spcBef>
                <a:spcPts val="0"/>
              </a:spcBef>
              <a:spcAft>
                <a:spcPts val="0"/>
              </a:spcAft>
              <a:buNone/>
            </a:pPr>
            <a:r>
              <a:t/>
            </a:r>
            <a:endParaRPr b="1" sz="1950">
              <a:solidFill>
                <a:schemeClr val="dk2"/>
              </a:solidFill>
              <a:highlight>
                <a:srgbClr val="FFFFFF"/>
              </a:highlight>
            </a:endParaRPr>
          </a:p>
        </p:txBody>
      </p:sp>
      <p:pic>
        <p:nvPicPr>
          <p:cNvPr id="598" name="Google Shape;598;p50"/>
          <p:cNvPicPr preferRelativeResize="0"/>
          <p:nvPr/>
        </p:nvPicPr>
        <p:blipFill>
          <a:blip r:embed="rId3">
            <a:alphaModFix/>
          </a:blip>
          <a:stretch>
            <a:fillRect/>
          </a:stretch>
        </p:blipFill>
        <p:spPr>
          <a:xfrm>
            <a:off x="105950" y="1448075"/>
            <a:ext cx="4764801" cy="3241475"/>
          </a:xfrm>
          <a:prstGeom prst="rect">
            <a:avLst/>
          </a:prstGeom>
          <a:noFill/>
          <a:ln>
            <a:noFill/>
          </a:ln>
        </p:spPr>
      </p:pic>
      <p:pic>
        <p:nvPicPr>
          <p:cNvPr id="599" name="Google Shape;599;p50"/>
          <p:cNvPicPr preferRelativeResize="0"/>
          <p:nvPr/>
        </p:nvPicPr>
        <p:blipFill>
          <a:blip r:embed="rId4">
            <a:alphaModFix/>
          </a:blip>
          <a:stretch>
            <a:fillRect/>
          </a:stretch>
        </p:blipFill>
        <p:spPr>
          <a:xfrm>
            <a:off x="4720050" y="1904975"/>
            <a:ext cx="4365726" cy="2784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5D8F1"/>
        </a:solidFill>
      </p:bgPr>
    </p:bg>
    <p:spTree>
      <p:nvGrpSpPr>
        <p:cNvPr id="603" name="Shape 603"/>
        <p:cNvGrpSpPr/>
        <p:nvPr/>
      </p:nvGrpSpPr>
      <p:grpSpPr>
        <a:xfrm>
          <a:off x="0" y="0"/>
          <a:ext cx="0" cy="0"/>
          <a:chOff x="0" y="0"/>
          <a:chExt cx="0" cy="0"/>
        </a:xfrm>
      </p:grpSpPr>
      <p:sp>
        <p:nvSpPr>
          <p:cNvPr id="604" name="Google Shape;604;p51"/>
          <p:cNvSpPr txBox="1"/>
          <p:nvPr/>
        </p:nvSpPr>
        <p:spPr>
          <a:xfrm>
            <a:off x="272925" y="867525"/>
            <a:ext cx="804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05" name="Google Shape;605;p51"/>
          <p:cNvSpPr txBox="1"/>
          <p:nvPr/>
        </p:nvSpPr>
        <p:spPr>
          <a:xfrm>
            <a:off x="319650" y="146975"/>
            <a:ext cx="8504700" cy="615600"/>
          </a:xfrm>
          <a:prstGeom prst="rect">
            <a:avLst/>
          </a:prstGeom>
          <a:noFill/>
          <a:ln>
            <a:noFill/>
          </a:ln>
        </p:spPr>
        <p:txBody>
          <a:bodyPr anchorCtr="0" anchor="t" bIns="91425" lIns="91425" spcFirstLastPara="1" rIns="91425" wrap="square" tIns="91425">
            <a:spAutoFit/>
          </a:bodyPr>
          <a:lstStyle/>
          <a:p>
            <a:pPr indent="0" lvl="0" marL="0" rtl="0" algn="l">
              <a:spcBef>
                <a:spcPts val="560"/>
              </a:spcBef>
              <a:spcAft>
                <a:spcPts val="0"/>
              </a:spcAft>
              <a:buNone/>
            </a:pPr>
            <a:r>
              <a:rPr b="1" lang="en" sz="2800">
                <a:solidFill>
                  <a:schemeClr val="dk2"/>
                </a:solidFill>
                <a:latin typeface="Nunito"/>
                <a:ea typeface="Nunito"/>
                <a:cs typeface="Nunito"/>
                <a:sym typeface="Nunito"/>
              </a:rPr>
              <a:t>Managing Uncertainty when reporting Numbers  </a:t>
            </a:r>
            <a:endParaRPr/>
          </a:p>
        </p:txBody>
      </p:sp>
      <p:sp>
        <p:nvSpPr>
          <p:cNvPr id="606" name="Google Shape;606;p51"/>
          <p:cNvSpPr txBox="1"/>
          <p:nvPr/>
        </p:nvSpPr>
        <p:spPr>
          <a:xfrm>
            <a:off x="88800" y="625800"/>
            <a:ext cx="8966400" cy="3693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500"/>
              </a:spcBef>
              <a:spcAft>
                <a:spcPts val="1500"/>
              </a:spcAft>
              <a:buNone/>
            </a:pPr>
            <a:r>
              <a:t/>
            </a:r>
            <a:endParaRPr sz="1200">
              <a:solidFill>
                <a:srgbClr val="374151"/>
              </a:solidFill>
              <a:highlight>
                <a:srgbClr val="F7F7F8"/>
              </a:highlight>
              <a:latin typeface="Roboto"/>
              <a:ea typeface="Roboto"/>
              <a:cs typeface="Roboto"/>
              <a:sym typeface="Roboto"/>
            </a:endParaRPr>
          </a:p>
        </p:txBody>
      </p:sp>
      <p:pic>
        <p:nvPicPr>
          <p:cNvPr id="607" name="Google Shape;607;p51"/>
          <p:cNvPicPr preferRelativeResize="0"/>
          <p:nvPr/>
        </p:nvPicPr>
        <p:blipFill>
          <a:blip r:embed="rId3">
            <a:alphaModFix/>
          </a:blip>
          <a:stretch>
            <a:fillRect/>
          </a:stretch>
        </p:blipFill>
        <p:spPr>
          <a:xfrm>
            <a:off x="1732679" y="942625"/>
            <a:ext cx="5123184" cy="3955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5D8F1"/>
        </a:solidFill>
      </p:bgPr>
    </p:bg>
    <p:spTree>
      <p:nvGrpSpPr>
        <p:cNvPr id="611" name="Shape 611"/>
        <p:cNvGrpSpPr/>
        <p:nvPr/>
      </p:nvGrpSpPr>
      <p:grpSpPr>
        <a:xfrm>
          <a:off x="0" y="0"/>
          <a:ext cx="0" cy="0"/>
          <a:chOff x="0" y="0"/>
          <a:chExt cx="0" cy="0"/>
        </a:xfrm>
      </p:grpSpPr>
      <p:sp>
        <p:nvSpPr>
          <p:cNvPr id="612" name="Google Shape;612;p52"/>
          <p:cNvSpPr txBox="1"/>
          <p:nvPr/>
        </p:nvSpPr>
        <p:spPr>
          <a:xfrm>
            <a:off x="272925" y="867525"/>
            <a:ext cx="804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13" name="Google Shape;613;p52"/>
          <p:cNvSpPr txBox="1"/>
          <p:nvPr/>
        </p:nvSpPr>
        <p:spPr>
          <a:xfrm>
            <a:off x="319650" y="146975"/>
            <a:ext cx="8504700" cy="615600"/>
          </a:xfrm>
          <a:prstGeom prst="rect">
            <a:avLst/>
          </a:prstGeom>
          <a:noFill/>
          <a:ln>
            <a:noFill/>
          </a:ln>
        </p:spPr>
        <p:txBody>
          <a:bodyPr anchorCtr="0" anchor="t" bIns="91425" lIns="91425" spcFirstLastPara="1" rIns="91425" wrap="square" tIns="91425">
            <a:spAutoFit/>
          </a:bodyPr>
          <a:lstStyle/>
          <a:p>
            <a:pPr indent="0" lvl="0" marL="0" rtl="0" algn="ctr">
              <a:spcBef>
                <a:spcPts val="560"/>
              </a:spcBef>
              <a:spcAft>
                <a:spcPts val="0"/>
              </a:spcAft>
              <a:buNone/>
            </a:pPr>
            <a:r>
              <a:rPr b="1" lang="en" sz="2800">
                <a:solidFill>
                  <a:schemeClr val="dk2"/>
                </a:solidFill>
                <a:latin typeface="Nunito"/>
                <a:ea typeface="Nunito"/>
                <a:cs typeface="Nunito"/>
                <a:sym typeface="Nunito"/>
              </a:rPr>
              <a:t>  </a:t>
            </a:r>
            <a:endParaRPr/>
          </a:p>
        </p:txBody>
      </p:sp>
      <p:sp>
        <p:nvSpPr>
          <p:cNvPr id="614" name="Google Shape;614;p52"/>
          <p:cNvSpPr txBox="1"/>
          <p:nvPr/>
        </p:nvSpPr>
        <p:spPr>
          <a:xfrm>
            <a:off x="88800" y="667775"/>
            <a:ext cx="8966400" cy="3693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500"/>
              </a:spcBef>
              <a:spcAft>
                <a:spcPts val="1500"/>
              </a:spcAft>
              <a:buNone/>
            </a:pPr>
            <a:r>
              <a:t/>
            </a:r>
            <a:endParaRPr sz="1200">
              <a:solidFill>
                <a:srgbClr val="374151"/>
              </a:solidFill>
              <a:highlight>
                <a:srgbClr val="F7F7F8"/>
              </a:highlight>
              <a:latin typeface="Roboto"/>
              <a:ea typeface="Roboto"/>
              <a:cs typeface="Roboto"/>
              <a:sym typeface="Roboto"/>
            </a:endParaRPr>
          </a:p>
        </p:txBody>
      </p:sp>
      <p:pic>
        <p:nvPicPr>
          <p:cNvPr id="615" name="Google Shape;615;p52"/>
          <p:cNvPicPr preferRelativeResize="0"/>
          <p:nvPr/>
        </p:nvPicPr>
        <p:blipFill>
          <a:blip r:embed="rId3">
            <a:alphaModFix/>
          </a:blip>
          <a:stretch>
            <a:fillRect/>
          </a:stretch>
        </p:blipFill>
        <p:spPr>
          <a:xfrm>
            <a:off x="1098223" y="256125"/>
            <a:ext cx="6947550" cy="4525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5D8F1"/>
        </a:solidFill>
      </p:bgPr>
    </p:bg>
    <p:spTree>
      <p:nvGrpSpPr>
        <p:cNvPr id="619" name="Shape 619"/>
        <p:cNvGrpSpPr/>
        <p:nvPr/>
      </p:nvGrpSpPr>
      <p:grpSpPr>
        <a:xfrm>
          <a:off x="0" y="0"/>
          <a:ext cx="0" cy="0"/>
          <a:chOff x="0" y="0"/>
          <a:chExt cx="0" cy="0"/>
        </a:xfrm>
      </p:grpSpPr>
      <p:sp>
        <p:nvSpPr>
          <p:cNvPr id="620" name="Google Shape;620;p53"/>
          <p:cNvSpPr txBox="1"/>
          <p:nvPr/>
        </p:nvSpPr>
        <p:spPr>
          <a:xfrm>
            <a:off x="272925" y="867525"/>
            <a:ext cx="804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21" name="Google Shape;621;p53"/>
          <p:cNvSpPr txBox="1"/>
          <p:nvPr/>
        </p:nvSpPr>
        <p:spPr>
          <a:xfrm>
            <a:off x="319650" y="146975"/>
            <a:ext cx="8504700" cy="615600"/>
          </a:xfrm>
          <a:prstGeom prst="rect">
            <a:avLst/>
          </a:prstGeom>
          <a:noFill/>
          <a:ln>
            <a:noFill/>
          </a:ln>
        </p:spPr>
        <p:txBody>
          <a:bodyPr anchorCtr="0" anchor="t" bIns="91425" lIns="91425" spcFirstLastPara="1" rIns="91425" wrap="square" tIns="91425">
            <a:spAutoFit/>
          </a:bodyPr>
          <a:lstStyle/>
          <a:p>
            <a:pPr indent="0" lvl="0" marL="0" rtl="0" algn="ctr">
              <a:spcBef>
                <a:spcPts val="560"/>
              </a:spcBef>
              <a:spcAft>
                <a:spcPts val="0"/>
              </a:spcAft>
              <a:buNone/>
            </a:pPr>
            <a:r>
              <a:rPr b="1" lang="en" sz="2800">
                <a:solidFill>
                  <a:schemeClr val="dk2"/>
                </a:solidFill>
                <a:latin typeface="Nunito"/>
                <a:ea typeface="Nunito"/>
                <a:cs typeface="Nunito"/>
                <a:sym typeface="Nunito"/>
              </a:rPr>
              <a:t>Central Limit Theorem  </a:t>
            </a:r>
            <a:endParaRPr/>
          </a:p>
        </p:txBody>
      </p:sp>
      <p:sp>
        <p:nvSpPr>
          <p:cNvPr id="622" name="Google Shape;622;p53"/>
          <p:cNvSpPr txBox="1"/>
          <p:nvPr/>
        </p:nvSpPr>
        <p:spPr>
          <a:xfrm>
            <a:off x="88800" y="625800"/>
            <a:ext cx="8966400" cy="3693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500"/>
              </a:spcBef>
              <a:spcAft>
                <a:spcPts val="1500"/>
              </a:spcAft>
              <a:buNone/>
            </a:pPr>
            <a:r>
              <a:t/>
            </a:r>
            <a:endParaRPr b="1" sz="1200">
              <a:solidFill>
                <a:srgbClr val="374151"/>
              </a:solidFill>
              <a:highlight>
                <a:srgbClr val="F7F7F8"/>
              </a:highlight>
              <a:latin typeface="Roboto"/>
              <a:ea typeface="Roboto"/>
              <a:cs typeface="Roboto"/>
              <a:sym typeface="Roboto"/>
            </a:endParaRPr>
          </a:p>
        </p:txBody>
      </p:sp>
      <p:pic>
        <p:nvPicPr>
          <p:cNvPr id="623" name="Google Shape;623;p53"/>
          <p:cNvPicPr preferRelativeResize="0"/>
          <p:nvPr/>
        </p:nvPicPr>
        <p:blipFill>
          <a:blip r:embed="rId3">
            <a:alphaModFix/>
          </a:blip>
          <a:stretch>
            <a:fillRect/>
          </a:stretch>
        </p:blipFill>
        <p:spPr>
          <a:xfrm>
            <a:off x="1885863" y="1045975"/>
            <a:ext cx="5372264" cy="357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5D8F1"/>
        </a:solidFill>
      </p:bgPr>
    </p:bg>
    <p:spTree>
      <p:nvGrpSpPr>
        <p:cNvPr id="627" name="Shape 627"/>
        <p:cNvGrpSpPr/>
        <p:nvPr/>
      </p:nvGrpSpPr>
      <p:grpSpPr>
        <a:xfrm>
          <a:off x="0" y="0"/>
          <a:ext cx="0" cy="0"/>
          <a:chOff x="0" y="0"/>
          <a:chExt cx="0" cy="0"/>
        </a:xfrm>
      </p:grpSpPr>
      <p:sp>
        <p:nvSpPr>
          <p:cNvPr id="628" name="Google Shape;628;p54"/>
          <p:cNvSpPr txBox="1"/>
          <p:nvPr/>
        </p:nvSpPr>
        <p:spPr>
          <a:xfrm>
            <a:off x="272925" y="867525"/>
            <a:ext cx="804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29" name="Google Shape;629;p54"/>
          <p:cNvSpPr txBox="1"/>
          <p:nvPr/>
        </p:nvSpPr>
        <p:spPr>
          <a:xfrm>
            <a:off x="514350" y="661325"/>
            <a:ext cx="8365500" cy="40728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Imagine you have a big jar of colorful marbles, and you want to know the average (middle) size of those marbles. But it's too hard to measure all of them, so you decide to pick out a handful of marbles and measure them</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Now, here's where confidence intervals come in. Instead of saying, "The average marble size is exactly 3 centimeters," we say, "We think the average marble size is around 3 centimeters, and we're pretty sure it's somewhere between 2.5 and 3.5 centimeters."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That range from 2.5 to 3.5 centimeters is like a confidence interval. It tells us that we're quite confident that the average marble size is within that range, but we're not 100% certain because we didn't measure all the marbles.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So, confidence intervals help us give a good guess about something, like the average marble size, and they show how sure we are about our guess. It's like making a smart guess without being absolutely sure, just like when you estimate the number of candies in a jar without counting every single one.</a:t>
            </a:r>
            <a:endParaRPr sz="1200">
              <a:solidFill>
                <a:srgbClr val="374151"/>
              </a:solidFill>
              <a:highlight>
                <a:srgbClr val="F7F7F8"/>
              </a:highlight>
              <a:latin typeface="Roboto"/>
              <a:ea typeface="Roboto"/>
              <a:cs typeface="Roboto"/>
              <a:sym typeface="Roboto"/>
            </a:endParaRPr>
          </a:p>
        </p:txBody>
      </p:sp>
      <p:sp>
        <p:nvSpPr>
          <p:cNvPr id="630" name="Google Shape;630;p54"/>
          <p:cNvSpPr txBox="1"/>
          <p:nvPr/>
        </p:nvSpPr>
        <p:spPr>
          <a:xfrm>
            <a:off x="1338375" y="0"/>
            <a:ext cx="5911800" cy="615600"/>
          </a:xfrm>
          <a:prstGeom prst="rect">
            <a:avLst/>
          </a:prstGeom>
          <a:noFill/>
          <a:ln>
            <a:noFill/>
          </a:ln>
        </p:spPr>
        <p:txBody>
          <a:bodyPr anchorCtr="0" anchor="t" bIns="91425" lIns="91425" spcFirstLastPara="1" rIns="91425" wrap="square" tIns="91425">
            <a:spAutoFit/>
          </a:bodyPr>
          <a:lstStyle/>
          <a:p>
            <a:pPr indent="0" lvl="0" marL="0" rtl="0" algn="ctr">
              <a:spcBef>
                <a:spcPts val="560"/>
              </a:spcBef>
              <a:spcAft>
                <a:spcPts val="0"/>
              </a:spcAft>
              <a:buNone/>
            </a:pPr>
            <a:r>
              <a:rPr b="1" lang="en" sz="2800">
                <a:solidFill>
                  <a:schemeClr val="dk2"/>
                </a:solidFill>
                <a:latin typeface="Nunito"/>
                <a:ea typeface="Nunito"/>
                <a:cs typeface="Nunito"/>
                <a:sym typeface="Nunito"/>
              </a:rPr>
              <a:t>The Jar Example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55"/>
          <p:cNvSpPr txBox="1"/>
          <p:nvPr>
            <p:ph idx="1" type="body"/>
          </p:nvPr>
        </p:nvSpPr>
        <p:spPr>
          <a:xfrm>
            <a:off x="501900" y="136575"/>
            <a:ext cx="8140200" cy="4002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rPr lang="en">
                <a:latin typeface="Nunito"/>
                <a:ea typeface="Nunito"/>
                <a:cs typeface="Nunito"/>
                <a:sym typeface="Nunito"/>
              </a:rPr>
              <a:t>Central Limit Theorem in relation to Sampling </a:t>
            </a:r>
            <a:endParaRPr>
              <a:latin typeface="Nunito"/>
              <a:ea typeface="Nunito"/>
              <a:cs typeface="Nunito"/>
              <a:sym typeface="Nunito"/>
            </a:endParaRPr>
          </a:p>
          <a:p>
            <a:pPr indent="0" lvl="0" marL="0" rtl="0" algn="l">
              <a:lnSpc>
                <a:spcPct val="115000"/>
              </a:lnSpc>
              <a:spcBef>
                <a:spcPts val="1500"/>
              </a:spcBef>
              <a:spcAft>
                <a:spcPts val="0"/>
              </a:spcAft>
              <a:buNone/>
            </a:pPr>
            <a:r>
              <a:rPr b="0" lang="en" sz="1500">
                <a:solidFill>
                  <a:srgbClr val="374151"/>
                </a:solidFill>
                <a:highlight>
                  <a:srgbClr val="F7F7F8"/>
                </a:highlight>
                <a:latin typeface="Roboto"/>
                <a:ea typeface="Roboto"/>
                <a:cs typeface="Roboto"/>
                <a:sym typeface="Roboto"/>
              </a:rPr>
              <a:t>Variability in Sampling: When you take random samples from a population, the sample means (average values) tend to vary. Some samples might have higher means, while others might have lower means. This variation is natural because different samples will have different individuals or data points.</a:t>
            </a:r>
            <a:endParaRPr b="0" sz="15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t/>
            </a:r>
            <a:endParaRPr b="0"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None/>
            </a:pPr>
            <a:r>
              <a:t/>
            </a:r>
            <a:endParaRPr>
              <a:latin typeface="Nunito"/>
              <a:ea typeface="Nunito"/>
              <a:cs typeface="Nunito"/>
              <a:sym typeface="Nunito"/>
            </a:endParaRPr>
          </a:p>
        </p:txBody>
      </p:sp>
      <p:sp>
        <p:nvSpPr>
          <p:cNvPr id="636" name="Google Shape;636;p55"/>
          <p:cNvSpPr txBox="1"/>
          <p:nvPr/>
        </p:nvSpPr>
        <p:spPr>
          <a:xfrm>
            <a:off x="2032025" y="3442125"/>
            <a:ext cx="105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Soft Skills</a:t>
            </a:r>
            <a:endParaRPr>
              <a:solidFill>
                <a:schemeClr val="lt1"/>
              </a:solidFill>
              <a:latin typeface="Nunito"/>
              <a:ea typeface="Nunito"/>
              <a:cs typeface="Nunito"/>
              <a:sym typeface="Nunito"/>
            </a:endParaRPr>
          </a:p>
        </p:txBody>
      </p:sp>
      <p:sp>
        <p:nvSpPr>
          <p:cNvPr id="637" name="Google Shape;637;p55"/>
          <p:cNvSpPr txBox="1"/>
          <p:nvPr/>
        </p:nvSpPr>
        <p:spPr>
          <a:xfrm>
            <a:off x="191025" y="924075"/>
            <a:ext cx="7494900" cy="48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950">
              <a:solidFill>
                <a:schemeClr val="dk2"/>
              </a:solidFill>
              <a:highlight>
                <a:srgbClr val="FFFFFF"/>
              </a:highlight>
            </a:endParaRPr>
          </a:p>
        </p:txBody>
      </p:sp>
      <p:pic>
        <p:nvPicPr>
          <p:cNvPr id="638" name="Google Shape;638;p55"/>
          <p:cNvPicPr preferRelativeResize="0"/>
          <p:nvPr/>
        </p:nvPicPr>
        <p:blipFill>
          <a:blip r:embed="rId3">
            <a:alphaModFix/>
          </a:blip>
          <a:stretch>
            <a:fillRect/>
          </a:stretch>
        </p:blipFill>
        <p:spPr>
          <a:xfrm>
            <a:off x="6521175" y="1713675"/>
            <a:ext cx="2120936" cy="34298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6"/>
          <p:cNvSpPr txBox="1"/>
          <p:nvPr>
            <p:ph idx="1" type="body"/>
          </p:nvPr>
        </p:nvSpPr>
        <p:spPr>
          <a:xfrm>
            <a:off x="501900" y="136575"/>
            <a:ext cx="8140200" cy="4002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rPr lang="en">
                <a:latin typeface="Nunito"/>
                <a:ea typeface="Nunito"/>
                <a:cs typeface="Nunito"/>
                <a:sym typeface="Nunito"/>
              </a:rPr>
              <a:t>Central Limit Theorem in relation to Sampling </a:t>
            </a:r>
            <a:endParaRPr>
              <a:latin typeface="Nunito"/>
              <a:ea typeface="Nunito"/>
              <a:cs typeface="Nunito"/>
              <a:sym typeface="Nunito"/>
            </a:endParaRPr>
          </a:p>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Central Limit Theorem</a:t>
            </a:r>
            <a:r>
              <a:rPr b="0" lang="en" sz="1200">
                <a:solidFill>
                  <a:srgbClr val="374151"/>
                </a:solidFill>
                <a:highlight>
                  <a:srgbClr val="F7F7F8"/>
                </a:highlight>
                <a:latin typeface="Roboto"/>
                <a:ea typeface="Roboto"/>
                <a:cs typeface="Roboto"/>
                <a:sym typeface="Roboto"/>
              </a:rPr>
              <a:t>: The Central Limit Theorem states that if you were to take many random samples from a population and calculate the means of each of those samples, the distribution of those sample means will approximate a normal distribution (bell-shaped curve), regardless of the shape of the original population distribution. This is true as long as the sample size is sufficiently large, typically around 30 or more</a:t>
            </a:r>
            <a:endParaRPr b="0"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Usefulness:</a:t>
            </a:r>
            <a:r>
              <a:rPr b="0" lang="en" sz="1200">
                <a:solidFill>
                  <a:srgbClr val="374151"/>
                </a:solidFill>
                <a:highlight>
                  <a:srgbClr val="F7F7F8"/>
                </a:highlight>
                <a:latin typeface="Roboto"/>
                <a:ea typeface="Roboto"/>
                <a:cs typeface="Roboto"/>
                <a:sym typeface="Roboto"/>
              </a:rPr>
              <a:t> The Central Limit Theorem is incredibly useful because it allows us to make statistical inferences about a population based on sample data. Since the sample means follow a normal distribution, we can use properties of the normal distribution to make probabilistic statements and perform hypothesis testing, even when we don't know the exact shape of the population distribution.</a:t>
            </a:r>
            <a:endParaRPr b="0"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Applications</a:t>
            </a:r>
            <a:r>
              <a:rPr b="0" lang="en" sz="1200">
                <a:solidFill>
                  <a:srgbClr val="374151"/>
                </a:solidFill>
                <a:highlight>
                  <a:srgbClr val="F7F7F8"/>
                </a:highlight>
                <a:latin typeface="Roboto"/>
                <a:ea typeface="Roboto"/>
                <a:cs typeface="Roboto"/>
                <a:sym typeface="Roboto"/>
              </a:rPr>
              <a:t>: It's widely applied in various fields, from quality control in manufacturing to political polling and medical research. For example, if you want to estimate the average height of all people in a country, you can take random samples of different groups of people, calculate the means in each sample, and use the Central Limit Theorem to make confident statements about the range in which the true average height likely falls.</a:t>
            </a:r>
            <a:endParaRPr b="0"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None/>
            </a:pPr>
            <a:r>
              <a:t/>
            </a:r>
            <a:endParaRPr>
              <a:latin typeface="Nunito"/>
              <a:ea typeface="Nunito"/>
              <a:cs typeface="Nunito"/>
              <a:sym typeface="Nunito"/>
            </a:endParaRPr>
          </a:p>
        </p:txBody>
      </p:sp>
      <p:sp>
        <p:nvSpPr>
          <p:cNvPr id="644" name="Google Shape;644;p56"/>
          <p:cNvSpPr txBox="1"/>
          <p:nvPr/>
        </p:nvSpPr>
        <p:spPr>
          <a:xfrm>
            <a:off x="2032025" y="3442125"/>
            <a:ext cx="105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Soft Skills</a:t>
            </a:r>
            <a:endParaRPr>
              <a:solidFill>
                <a:schemeClr val="lt1"/>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Misc">
  <a:themeElements>
    <a:clrScheme name="Nova Pioneer">
      <a:dk1>
        <a:srgbClr val="282828"/>
      </a:dk1>
      <a:lt1>
        <a:srgbClr val="FFFFFF"/>
      </a:lt1>
      <a:dk2>
        <a:srgbClr val="1F497D"/>
      </a:dk2>
      <a:lt2>
        <a:srgbClr val="EEECE1"/>
      </a:lt2>
      <a:accent1>
        <a:srgbClr val="188EBF"/>
      </a:accent1>
      <a:accent2>
        <a:srgbClr val="0D9046"/>
      </a:accent2>
      <a:accent3>
        <a:srgbClr val="6CBE45"/>
      </a:accent3>
      <a:accent4>
        <a:srgbClr val="F68B1F"/>
      </a:accent4>
      <a:accent5>
        <a:srgbClr val="FFCF01"/>
      </a:accent5>
      <a:accent6>
        <a:srgbClr val="000000"/>
      </a:accent6>
      <a:hlink>
        <a:srgbClr val="1F497D"/>
      </a:hlink>
      <a:folHlink>
        <a:srgbClr val="188E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